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9" r:id="rId2"/>
    <p:sldMasterId id="2147483684" r:id="rId3"/>
    <p:sldMasterId id="2147483698" r:id="rId4"/>
    <p:sldMasterId id="2147483712" r:id="rId5"/>
    <p:sldMasterId id="2147483726" r:id="rId6"/>
  </p:sldMasterIdLst>
  <p:notesMasterIdLst>
    <p:notesMasterId r:id="rId19"/>
  </p:notesMasterIdLst>
  <p:handoutMasterIdLst>
    <p:handoutMasterId r:id="rId20"/>
  </p:handoutMasterIdLst>
  <p:sldIdLst>
    <p:sldId id="311" r:id="rId7"/>
    <p:sldId id="325" r:id="rId8"/>
    <p:sldId id="329" r:id="rId9"/>
    <p:sldId id="332" r:id="rId10"/>
    <p:sldId id="331" r:id="rId11"/>
    <p:sldId id="342" r:id="rId12"/>
    <p:sldId id="335" r:id="rId13"/>
    <p:sldId id="337" r:id="rId14"/>
    <p:sldId id="348" r:id="rId15"/>
    <p:sldId id="350" r:id="rId16"/>
    <p:sldId id="352" r:id="rId17"/>
    <p:sldId id="354" r:id="rId18"/>
  </p:sldIdLst>
  <p:sldSz cx="9144000" cy="6858000" type="screen4x3"/>
  <p:notesSz cx="9309100" cy="7023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6000" autoAdjust="0"/>
  </p:normalViewPr>
  <p:slideViewPr>
    <p:cSldViewPr snapToGrid="0" snapToObjects="1">
      <p:cViewPr varScale="1">
        <p:scale>
          <a:sx n="70" d="100"/>
          <a:sy n="70" d="100"/>
        </p:scale>
        <p:origin x="141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4" y="0"/>
            <a:ext cx="4033943" cy="352375"/>
          </a:xfrm>
          <a:prstGeom prst="rect">
            <a:avLst/>
          </a:prstGeom>
        </p:spPr>
        <p:txBody>
          <a:bodyPr vert="horz" lIns="93324" tIns="46662" rIns="93324" bIns="46662" rtlCol="0"/>
          <a:lstStyle>
            <a:lvl1pPr algn="r">
              <a:defRPr sz="1200"/>
            </a:lvl1pPr>
          </a:lstStyle>
          <a:p>
            <a:fld id="{883FBD93-3B58-462A-9AF9-C1368648AEE0}" type="datetimeFigureOut">
              <a:rPr lang="en-US" smtClean="0"/>
              <a:t>11/29/2016</a:t>
            </a:fld>
            <a:endParaRPr lang="en-US"/>
          </a:p>
        </p:txBody>
      </p:sp>
      <p:sp>
        <p:nvSpPr>
          <p:cNvPr id="4" name="Footer Placeholder 3"/>
          <p:cNvSpPr>
            <a:spLocks noGrp="1"/>
          </p:cNvSpPr>
          <p:nvPr>
            <p:ph type="ftr" sz="quarter" idx="2"/>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4" y="6670727"/>
            <a:ext cx="4033943" cy="352374"/>
          </a:xfrm>
          <a:prstGeom prst="rect">
            <a:avLst/>
          </a:prstGeom>
        </p:spPr>
        <p:txBody>
          <a:bodyPr vert="horz" lIns="93324" tIns="46662" rIns="93324" bIns="46662" rtlCol="0" anchor="b"/>
          <a:lstStyle>
            <a:lvl1pPr algn="r">
              <a:defRPr sz="1200"/>
            </a:lvl1pPr>
          </a:lstStyle>
          <a:p>
            <a:fld id="{39377E72-BAD8-4D3B-81F2-72F9A2CE55F1}" type="slidenum">
              <a:rPr lang="en-US" smtClean="0"/>
              <a:t>‹#›</a:t>
            </a:fld>
            <a:endParaRPr lang="en-US"/>
          </a:p>
        </p:txBody>
      </p:sp>
    </p:spTree>
    <p:extLst>
      <p:ext uri="{BB962C8B-B14F-4D97-AF65-F5344CB8AC3E}">
        <p14:creationId xmlns:p14="http://schemas.microsoft.com/office/powerpoint/2010/main" val="4214129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5273004" y="0"/>
            <a:ext cx="4033943" cy="351155"/>
          </a:xfrm>
          <a:prstGeom prst="rect">
            <a:avLst/>
          </a:prstGeom>
        </p:spPr>
        <p:txBody>
          <a:bodyPr vert="horz" lIns="93324" tIns="46662" rIns="93324" bIns="46662" rtlCol="0"/>
          <a:lstStyle>
            <a:lvl1pPr algn="r">
              <a:defRPr sz="1200"/>
            </a:lvl1pPr>
          </a:lstStyle>
          <a:p>
            <a:fld id="{CBBEE661-7A36-B444-A52D-19005AA225F5}" type="datetimeFigureOut">
              <a:rPr lang="en-US" smtClean="0"/>
              <a:t>11/29/2016</a:t>
            </a:fld>
            <a:endParaRPr lang="en-US"/>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70726"/>
            <a:ext cx="4033943" cy="3511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5273004" y="6670726"/>
            <a:ext cx="4033943" cy="351155"/>
          </a:xfrm>
          <a:prstGeom prst="rect">
            <a:avLst/>
          </a:prstGeom>
        </p:spPr>
        <p:txBody>
          <a:bodyPr vert="horz" lIns="93324" tIns="46662" rIns="93324" bIns="46662" rtlCol="0" anchor="b"/>
          <a:lstStyle>
            <a:lvl1pPr algn="r">
              <a:defRPr sz="1200"/>
            </a:lvl1pPr>
          </a:lstStyle>
          <a:p>
            <a:fld id="{04448353-DA50-2A42-B922-007D280AB3FD}" type="slidenum">
              <a:rPr lang="en-US" smtClean="0"/>
              <a:t>‹#›</a:t>
            </a:fld>
            <a:endParaRPr lang="en-US"/>
          </a:p>
        </p:txBody>
      </p:sp>
    </p:spTree>
    <p:extLst>
      <p:ext uri="{BB962C8B-B14F-4D97-AF65-F5344CB8AC3E}">
        <p14:creationId xmlns:p14="http://schemas.microsoft.com/office/powerpoint/2010/main" val="23469202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48353-DA50-2A42-B922-007D280AB3F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65063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48353-DA50-2A42-B922-007D280AB3F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7951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48353-DA50-2A42-B922-007D280AB3F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8704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anose="020B0600070205080204" pitchFamily="34" charset="-128"/>
              </a:rPr>
              <a:t>The ‘Source’ provides a list of the information you need in order to demonstrate what has been accomplished. </a:t>
            </a:r>
          </a:p>
          <a:p>
            <a:endParaRPr lang="en-US" altLang="en-US" smtClean="0">
              <a:ea typeface="ＭＳ Ｐゴシック" panose="020B0600070205080204" pitchFamily="34" charset="-128"/>
            </a:endParaRP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1757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757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757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757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7EE1E70-E09C-49B9-93A2-114A4CE77FB7}" type="slidenum">
              <a:rPr lang="en-GB" altLang="en-US" smtClean="0">
                <a:solidFill>
                  <a:srgbClr val="000000"/>
                </a:solidFill>
              </a:rPr>
              <a:pPr>
                <a:spcBef>
                  <a:spcPct val="0"/>
                </a:spcBef>
              </a:pPr>
              <a:t>9</a:t>
            </a:fld>
            <a:endParaRPr lang="en-GB" altLang="en-US" smtClean="0">
              <a:solidFill>
                <a:srgbClr val="000000"/>
              </a:solidFill>
            </a:endParaRPr>
          </a:p>
        </p:txBody>
      </p:sp>
    </p:spTree>
    <p:extLst>
      <p:ext uri="{BB962C8B-B14F-4D97-AF65-F5344CB8AC3E}">
        <p14:creationId xmlns:p14="http://schemas.microsoft.com/office/powerpoint/2010/main" val="3092386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anose="020B0600070205080204" pitchFamily="34" charset="-128"/>
              </a:rPr>
              <a:t>The input-level boxes show the amount of money provided by FONERWA and any partners (USD) including, where relevant, the applicant’s own contribution. This only relates to monetary (not in kind) contributions. At Outcome level this is equal to the sum of Inputs for all Outputs.  </a:t>
            </a:r>
          </a:p>
          <a:p>
            <a:endParaRPr lang="en-US" altLang="en-US" dirty="0" smtClean="0">
              <a:ea typeface="ＭＳ Ｐゴシック" panose="020B0600070205080204" pitchFamily="34" charset="-128"/>
            </a:endParaRPr>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1757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757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757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757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1475A1F-AD15-4933-9D8D-9BD96BD0F054}" type="slidenum">
              <a:rPr lang="en-GB" altLang="en-US" smtClean="0">
                <a:solidFill>
                  <a:srgbClr val="000000"/>
                </a:solidFill>
              </a:rPr>
              <a:pPr>
                <a:spcBef>
                  <a:spcPct val="0"/>
                </a:spcBef>
              </a:pPr>
              <a:t>10</a:t>
            </a:fld>
            <a:endParaRPr lang="en-GB" altLang="en-US" smtClean="0">
              <a:solidFill>
                <a:srgbClr val="000000"/>
              </a:solidFill>
            </a:endParaRPr>
          </a:p>
        </p:txBody>
      </p:sp>
    </p:spTree>
    <p:extLst>
      <p:ext uri="{BB962C8B-B14F-4D97-AF65-F5344CB8AC3E}">
        <p14:creationId xmlns:p14="http://schemas.microsoft.com/office/powerpoint/2010/main" val="33209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ea typeface="ＭＳ Ｐゴシック" panose="020B0600070205080204" pitchFamily="34" charset="-128"/>
              </a:rPr>
              <a:t>IMPACT WEIGHTING</a:t>
            </a:r>
          </a:p>
          <a:p>
            <a:r>
              <a:rPr lang="en-US" altLang="en-US" smtClean="0">
                <a:ea typeface="ＭＳ Ｐゴシック" panose="020B0600070205080204" pitchFamily="34" charset="-128"/>
              </a:rPr>
              <a:t>Project teams are asked at the outset of a project to assign percentages for the contribution each Output is likely to make towards the achievement of the overall Outcome. The impact weights of all the outputs must total 100% and each should be to the nearest 5%. Impact Weightings for Outputs are intended to </a:t>
            </a:r>
          </a:p>
          <a:p>
            <a:r>
              <a:rPr lang="en-US" altLang="en-US" smtClean="0">
                <a:ea typeface="ＭＳ Ｐゴシック" panose="020B0600070205080204" pitchFamily="34" charset="-128"/>
              </a:rPr>
              <a:t>􏰀</a:t>
            </a:r>
            <a:r>
              <a:rPr lang="en-US" altLang="ja-JP" smtClean="0">
                <a:ea typeface="ＭＳ Ｐゴシック" panose="020B0600070205080204" pitchFamily="34" charset="-128"/>
              </a:rPr>
              <a:t>  promote a more considered approach to the choice of Outputs at project design stage, and </a:t>
            </a:r>
          </a:p>
          <a:p>
            <a:r>
              <a:rPr lang="en-US" altLang="en-US" smtClean="0">
                <a:ea typeface="ＭＳ Ｐゴシック" panose="020B0600070205080204" pitchFamily="34" charset="-128"/>
              </a:rPr>
              <a:t>􏰀</a:t>
            </a:r>
            <a:r>
              <a:rPr lang="en-US" altLang="ja-JP" smtClean="0">
                <a:ea typeface="ＭＳ Ｐゴシック" panose="020B0600070205080204" pitchFamily="34" charset="-128"/>
              </a:rPr>
              <a:t>  provide a clearer link to how output performance relates to project outcome performance. </a:t>
            </a:r>
          </a:p>
          <a:p>
            <a:endParaRPr lang="en-US" altLang="en-US" smtClean="0">
              <a:ea typeface="ＭＳ Ｐゴシック" panose="020B0600070205080204" pitchFamily="34" charset="-128"/>
            </a:endParaRPr>
          </a:p>
          <a:p>
            <a:r>
              <a:rPr lang="en-US" altLang="en-US" b="1" smtClean="0">
                <a:ea typeface="ＭＳ Ｐゴシック" panose="020B0600070205080204" pitchFamily="34" charset="-128"/>
              </a:rPr>
              <a:t>RISK RATING</a:t>
            </a:r>
          </a:p>
          <a:p>
            <a:r>
              <a:rPr lang="en-US" altLang="en-US" smtClean="0">
                <a:ea typeface="ＭＳ Ｐゴシック" panose="020B0600070205080204" pitchFamily="34" charset="-128"/>
              </a:rPr>
              <a:t>This directly links to the Risk Matrix in the PD. Risk ratings should be recorded as </a:t>
            </a:r>
            <a:r>
              <a:rPr lang="en-US" altLang="en-US" i="1" smtClean="0">
                <a:ea typeface="ＭＳ Ｐゴシック" panose="020B0600070205080204" pitchFamily="34" charset="-128"/>
              </a:rPr>
              <a:t>Low, Medium or High </a:t>
            </a:r>
            <a:r>
              <a:rPr lang="en-US" altLang="en-US" smtClean="0">
                <a:ea typeface="ＭＳ Ｐゴシック" panose="020B0600070205080204" pitchFamily="34" charset="-128"/>
              </a:rPr>
              <a:t>and </a:t>
            </a:r>
            <a:r>
              <a:rPr lang="en-US" altLang="en-US" b="1" smtClean="0">
                <a:ea typeface="ＭＳ Ｐゴシック" panose="020B0600070205080204" pitchFamily="34" charset="-128"/>
              </a:rPr>
              <a:t>must </a:t>
            </a:r>
            <a:r>
              <a:rPr lang="en-US" altLang="en-US" smtClean="0">
                <a:ea typeface="ＭＳ Ｐゴシック" panose="020B0600070205080204" pitchFamily="34" charset="-128"/>
              </a:rPr>
              <a:t>relate to a robust analysis (including a risk matrix) in the submission. This quick-glance view of the risk rating and the impact weighting can be helpful in making decisions, and in determining the level of oversight an Output requires. By separating the narrative relating risks from the logframe, the aim is to emphasise the importance of robust risk appraisal and management. </a:t>
            </a:r>
          </a:p>
          <a:p>
            <a:r>
              <a:rPr lang="en-US" altLang="en-US" smtClean="0">
                <a:ea typeface="ＭＳ Ｐゴシック" panose="020B0600070205080204" pitchFamily="34" charset="-128"/>
              </a:rPr>
              <a:t> </a:t>
            </a:r>
          </a:p>
          <a:p>
            <a:endParaRPr lang="en-US" altLang="en-US" smtClean="0">
              <a:ea typeface="ＭＳ Ｐゴシック" panose="020B0600070205080204" pitchFamily="34" charset="-128"/>
            </a:endParaRP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37931725" indent="-37474525" defTabSz="917575">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17575">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17575">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17575">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874E5E4-A85B-4CC4-8943-F753328F52E4}" type="slidenum">
              <a:rPr lang="en-GB" altLang="en-US" smtClean="0">
                <a:solidFill>
                  <a:srgbClr val="000000"/>
                </a:solidFill>
              </a:rPr>
              <a:pPr>
                <a:spcBef>
                  <a:spcPct val="0"/>
                </a:spcBef>
              </a:pPr>
              <a:t>11</a:t>
            </a:fld>
            <a:endParaRPr lang="en-GB" altLang="en-US" smtClean="0">
              <a:solidFill>
                <a:srgbClr val="000000"/>
              </a:solidFill>
            </a:endParaRPr>
          </a:p>
        </p:txBody>
      </p:sp>
    </p:spTree>
    <p:extLst>
      <p:ext uri="{BB962C8B-B14F-4D97-AF65-F5344CB8AC3E}">
        <p14:creationId xmlns:p14="http://schemas.microsoft.com/office/powerpoint/2010/main" val="3292470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2387600" y="1913467"/>
            <a:ext cx="4445001" cy="461665"/>
          </a:xfrm>
          <a:prstGeom prst="rect">
            <a:avLst/>
          </a:prstGeom>
          <a:ln>
            <a:noFill/>
          </a:ln>
        </p:spPr>
        <p:style>
          <a:lnRef idx="2">
            <a:schemeClr val="accent5"/>
          </a:lnRef>
          <a:fillRef idx="1">
            <a:schemeClr val="lt1"/>
          </a:fillRef>
          <a:effectRef idx="0">
            <a:schemeClr val="accent5"/>
          </a:effectRef>
          <a:fontRef idx="none"/>
        </p:style>
        <p:txBody>
          <a:bodyPr wrap="square" rIns="45720" anchor="t">
            <a:spAutoFit/>
          </a:bodyPr>
          <a:lstStyle>
            <a:lvl1pPr algn="ctr">
              <a:defRPr lang="en-US" sz="2400" b="1" cap="none" baseline="0" dirty="0">
                <a:ln w="5000" cmpd="sng">
                  <a:noFill/>
                  <a:prstDash val="solid"/>
                </a:ln>
                <a:solidFill>
                  <a:srgbClr val="3077AD"/>
                </a:solidFill>
                <a:effectLst/>
                <a:latin typeface="Arial"/>
                <a:cs typeface="Arial"/>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2446867" y="2487505"/>
            <a:ext cx="4326467" cy="374814"/>
          </a:xfrm>
        </p:spPr>
        <p:txBody>
          <a:bodyPr tIns="0" rIns="45720" bIns="0" anchor="b">
            <a:normAutofit/>
          </a:bodyPr>
          <a:lstStyle>
            <a:lvl1pPr marL="0" indent="0" algn="ctr">
              <a:buNone/>
              <a:defRPr sz="2000">
                <a:solidFill>
                  <a:srgbClr val="404040"/>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advClick="0" advTm="1200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89561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46330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932208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22612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888338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62673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080385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93691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09860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40433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900"/>
            </a:lvl1pPr>
          </a:lstStyle>
          <a:p>
            <a:fld id="{DE91E856-B17B-AC4B-9E60-DB79FCCD9E05}" type="datetimeFigureOut">
              <a:rPr lang="en-US" smtClean="0"/>
              <a:t>11/29/2016</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lvl1pPr>
              <a:defRPr sz="900"/>
            </a:lvl1pPr>
          </a:lstStyle>
          <a:p>
            <a:fld id="{73CCE8B3-F2E0-4942-8F34-4FA0BD2A3044}" type="slidenum">
              <a:rPr lang="en-US" smtClean="0"/>
              <a:t>‹#›</a:t>
            </a:fld>
            <a:endParaRPr lang="en-US"/>
          </a:p>
        </p:txBody>
      </p:sp>
      <p:sp>
        <p:nvSpPr>
          <p:cNvPr id="8" name="Title 1"/>
          <p:cNvSpPr txBox="1">
            <a:spLocks/>
          </p:cNvSpPr>
          <p:nvPr/>
        </p:nvSpPr>
        <p:spPr>
          <a:xfrm>
            <a:off x="3217337" y="460912"/>
            <a:ext cx="4531291" cy="489859"/>
          </a:xfrm>
          <a:prstGeom prst="rect">
            <a:avLst/>
          </a:prstGeom>
        </p:spPr>
        <p:txBody>
          <a:bodyPr vert="horz" lIns="45720" rIns="45720" anchor="ctr">
            <a:spAutoFit/>
          </a:bodyPr>
          <a:lstStyle>
            <a:lvl1pPr algn="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a:ln>
                  <a:noFill/>
                </a:ln>
                <a:solidFill>
                  <a:srgbClr val="3077AD"/>
                </a:solidFill>
                <a:effectLst/>
                <a:uLnTx/>
                <a:uFillTx/>
                <a:latin typeface="Arial"/>
                <a:ea typeface="+mj-ea"/>
                <a:cs typeface="Arial"/>
              </a:rPr>
              <a:t>Click to edit Master title style</a:t>
            </a:r>
          </a:p>
        </p:txBody>
      </p:sp>
      <p:sp>
        <p:nvSpPr>
          <p:cNvPr id="9" name="Subtitle 16"/>
          <p:cNvSpPr txBox="1">
            <a:spLocks/>
          </p:cNvSpPr>
          <p:nvPr/>
        </p:nvSpPr>
        <p:spPr>
          <a:xfrm>
            <a:off x="3217337" y="1041399"/>
            <a:ext cx="4326467" cy="264747"/>
          </a:xfrm>
          <a:prstGeom prst="rect">
            <a:avLst/>
          </a:prstGeom>
        </p:spPr>
        <p:txBody>
          <a:bodyPr vert="horz" tIns="0" rIns="45720" bIns="0" anchor="b">
            <a:normAutofit lnSpcReduction="10000"/>
          </a:bodyPr>
          <a:lstStyle>
            <a:lvl1pPr marL="0" indent="0" algn="l">
              <a:buNone/>
              <a:defRPr sz="2000">
                <a:solidFill>
                  <a:srgbClr val="404040"/>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charset="2"/>
              <a:buNone/>
              <a:tabLst/>
              <a:defRPr/>
            </a:pPr>
            <a:r>
              <a:rPr kumimoji="0" lang="en-US" sz="1800" b="0" i="0" u="none" strike="noStrike" kern="1200" cap="none" spc="0" normalizeH="0" baseline="0" noProof="0" dirty="0">
                <a:ln>
                  <a:noFill/>
                </a:ln>
                <a:solidFill>
                  <a:srgbClr val="404040"/>
                </a:solidFill>
                <a:effectLst/>
                <a:uLnTx/>
                <a:uFillTx/>
                <a:latin typeface="Arial"/>
                <a:ea typeface="+mn-ea"/>
                <a:cs typeface="Arial"/>
              </a:rPr>
              <a:t>Click to edit Master subtitle style</a:t>
            </a:r>
          </a:p>
        </p:txBody>
      </p:sp>
    </p:spTree>
  </p:cSld>
  <p:clrMapOvr>
    <a:masterClrMapping/>
  </p:clrMapOvr>
  <p:transition spd="slow" advClick="0" advTm="1200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557213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498671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542577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213089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31289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469832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5354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566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877098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79950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010677"/>
            <a:ext cx="6629400" cy="1826363"/>
          </a:xfrm>
          <a:prstGeom prst="rect">
            <a:avLst/>
          </a:prstGeom>
        </p:spPr>
        <p:txBody>
          <a:bodyPr tIns="0" bIns="0" anchor="t"/>
          <a:lstStyle>
            <a:lvl1pPr algn="l">
              <a:buNone/>
              <a:defRPr sz="3600" b="1" cap="none" baseline="0">
                <a:ln w="5000" cmpd="sng">
                  <a:noFill/>
                  <a:prstDash val="solid"/>
                </a:ln>
                <a:solidFill>
                  <a:schemeClr val="bg1">
                    <a:lumMod val="85000"/>
                    <a:lumOff val="15000"/>
                  </a:schemeClr>
                </a:solidFill>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912640"/>
            <a:ext cx="6629400" cy="1066688"/>
          </a:xfrm>
        </p:spPr>
        <p:txBody>
          <a:bodyPr lIns="45720" tIns="0" rIns="45720" bIns="0" anchor="b"/>
          <a:lstStyle>
            <a:lvl1pPr marL="0" indent="0" algn="l">
              <a:buNone/>
              <a:defRPr sz="2000">
                <a:solidFill>
                  <a:schemeClr val="bg1">
                    <a:lumMod val="85000"/>
                    <a:lumOff val="15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96663"/>
            <a:ext cx="2133600" cy="365125"/>
          </a:xfrm>
        </p:spPr>
        <p:txBody>
          <a:bodyPr/>
          <a:lstStyle>
            <a:lvl1pPr>
              <a:defRPr sz="900"/>
            </a:lvl1pPr>
          </a:lstStyle>
          <a:p>
            <a:fld id="{DE91E856-B17B-AC4B-9E60-DB79FCCD9E05}" type="datetimeFigureOut">
              <a:rPr lang="en-US" smtClean="0"/>
              <a:t>11/29/2016</a:t>
            </a:fld>
            <a:endParaRPr lang="en-US"/>
          </a:p>
        </p:txBody>
      </p:sp>
      <p:sp>
        <p:nvSpPr>
          <p:cNvPr id="5" name="Footer Placeholder 4"/>
          <p:cNvSpPr>
            <a:spLocks noGrp="1"/>
          </p:cNvSpPr>
          <p:nvPr>
            <p:ph type="ftr" sz="quarter" idx="11"/>
          </p:nvPr>
        </p:nvSpPr>
        <p:spPr>
          <a:xfrm>
            <a:off x="3124200" y="6396663"/>
            <a:ext cx="2895600" cy="365125"/>
          </a:xfrm>
        </p:spPr>
        <p:txBody>
          <a:bodyPr/>
          <a:lstStyle>
            <a:lvl1pPr>
              <a:defRPr sz="900"/>
            </a:lvl1pPr>
          </a:lstStyle>
          <a:p>
            <a:endParaRPr lang="en-US"/>
          </a:p>
        </p:txBody>
      </p:sp>
      <p:sp>
        <p:nvSpPr>
          <p:cNvPr id="6" name="Slide Number Placeholder 5"/>
          <p:cNvSpPr>
            <a:spLocks noGrp="1"/>
          </p:cNvSpPr>
          <p:nvPr>
            <p:ph type="sldNum" sz="quarter" idx="12"/>
          </p:nvPr>
        </p:nvSpPr>
        <p:spPr>
          <a:xfrm>
            <a:off x="8153400" y="6396663"/>
            <a:ext cx="762000" cy="365125"/>
          </a:xfrm>
        </p:spPr>
        <p:txBody>
          <a:bodyPr/>
          <a:lstStyle>
            <a:lvl1pPr>
              <a:defRPr sz="900"/>
            </a:lvl1pPr>
          </a:lstStyle>
          <a:p>
            <a:fld id="{73CCE8B3-F2E0-4942-8F34-4FA0BD2A3044}" type="slidenum">
              <a:rPr lang="en-US" smtClean="0"/>
              <a:t>‹#›</a:t>
            </a:fld>
            <a:endParaRPr lang="en-US"/>
          </a:p>
        </p:txBody>
      </p:sp>
      <p:sp>
        <p:nvSpPr>
          <p:cNvPr id="9" name="Title 1"/>
          <p:cNvSpPr txBox="1">
            <a:spLocks/>
          </p:cNvSpPr>
          <p:nvPr/>
        </p:nvSpPr>
        <p:spPr>
          <a:xfrm>
            <a:off x="3217337" y="460912"/>
            <a:ext cx="4531291" cy="489859"/>
          </a:xfrm>
          <a:prstGeom prst="rect">
            <a:avLst/>
          </a:prstGeom>
        </p:spPr>
        <p:txBody>
          <a:bodyPr vert="horz" lIns="45720" rIns="45720" anchor="ctr">
            <a:spAutoFit/>
          </a:bodyPr>
          <a:lstStyle>
            <a:lvl1pPr algn="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a:ln>
                  <a:noFill/>
                </a:ln>
                <a:solidFill>
                  <a:srgbClr val="3077AD"/>
                </a:solidFill>
                <a:effectLst/>
                <a:uLnTx/>
                <a:uFillTx/>
                <a:latin typeface="Arial"/>
                <a:ea typeface="+mj-ea"/>
                <a:cs typeface="Arial"/>
              </a:rPr>
              <a:t>Click to edit Master title style</a:t>
            </a:r>
          </a:p>
        </p:txBody>
      </p:sp>
      <p:sp>
        <p:nvSpPr>
          <p:cNvPr id="10" name="Subtitle 16"/>
          <p:cNvSpPr txBox="1">
            <a:spLocks/>
          </p:cNvSpPr>
          <p:nvPr/>
        </p:nvSpPr>
        <p:spPr>
          <a:xfrm>
            <a:off x="3217337" y="1041399"/>
            <a:ext cx="4326467" cy="264747"/>
          </a:xfrm>
          <a:prstGeom prst="rect">
            <a:avLst/>
          </a:prstGeom>
        </p:spPr>
        <p:txBody>
          <a:bodyPr vert="horz" tIns="0" rIns="45720" bIns="0" anchor="b">
            <a:normAutofit lnSpcReduction="10000"/>
          </a:bodyPr>
          <a:lstStyle>
            <a:lvl1pPr marL="0" indent="0" algn="l">
              <a:buNone/>
              <a:defRPr sz="2000">
                <a:solidFill>
                  <a:srgbClr val="404040"/>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charset="2"/>
              <a:buNone/>
              <a:tabLst/>
              <a:defRPr/>
            </a:pPr>
            <a:r>
              <a:rPr kumimoji="0" lang="en-US" sz="1800" b="0" i="0" u="none" strike="noStrike" kern="1200" cap="none" spc="0" normalizeH="0" baseline="0" noProof="0">
                <a:ln>
                  <a:noFill/>
                </a:ln>
                <a:solidFill>
                  <a:srgbClr val="404040"/>
                </a:solidFill>
                <a:effectLst/>
                <a:uLnTx/>
                <a:uFillTx/>
                <a:latin typeface="Arial"/>
                <a:ea typeface="+mn-ea"/>
                <a:cs typeface="Arial"/>
              </a:rPr>
              <a:t>Click to edit Master subtitle style</a:t>
            </a:r>
          </a:p>
        </p:txBody>
      </p:sp>
    </p:spTree>
  </p:cSld>
  <p:clrMapOvr>
    <a:overrideClrMapping bg1="dk1" tx1="lt1" bg2="dk2" tx2="lt2" accent1="accent1" accent2="accent2" accent3="accent3" accent4="accent4" accent5="accent5" accent6="accent6" hlink="hlink" folHlink="folHlink"/>
  </p:clrMapOvr>
  <p:transition spd="slow" advClick="0" advTm="1200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776978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145531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014177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068703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28441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843743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99211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677303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615318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159492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657600" cy="4525963"/>
          </a:xfrm>
        </p:spPr>
        <p:txBody>
          <a:bodyPr>
            <a:normAutofit/>
          </a:bodyPr>
          <a:lstStyle>
            <a:lvl1pPr>
              <a:defRPr sz="2000" b="1"/>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normAutofit/>
          </a:bodyPr>
          <a:lstStyle>
            <a:lvl1pPr>
              <a:defRPr sz="2200" b="1"/>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5"/>
          <p:cNvSpPr>
            <a:spLocks noGrp="1"/>
          </p:cNvSpPr>
          <p:nvPr>
            <p:ph type="dt" sz="half" idx="10"/>
          </p:nvPr>
        </p:nvSpPr>
        <p:spPr>
          <a:xfrm>
            <a:off x="457200" y="6396663"/>
            <a:ext cx="2133600" cy="365125"/>
          </a:xfrm>
        </p:spPr>
        <p:txBody>
          <a:bodyPr/>
          <a:lstStyle>
            <a:lvl1pPr>
              <a:defRPr sz="900" i="0"/>
            </a:lvl1pPr>
          </a:lstStyle>
          <a:p>
            <a:fld id="{DE91E856-B17B-AC4B-9E60-DB79FCCD9E05}" type="datetimeFigureOut">
              <a:rPr lang="en-US" smtClean="0"/>
              <a:t>11/29/2016</a:t>
            </a:fld>
            <a:endParaRPr lang="en-US"/>
          </a:p>
        </p:txBody>
      </p:sp>
      <p:sp>
        <p:nvSpPr>
          <p:cNvPr id="11" name="Slide Number Placeholder 9"/>
          <p:cNvSpPr>
            <a:spLocks noGrp="1"/>
          </p:cNvSpPr>
          <p:nvPr>
            <p:ph type="sldNum" sz="quarter" idx="11"/>
          </p:nvPr>
        </p:nvSpPr>
        <p:spPr>
          <a:xfrm>
            <a:off x="8153400" y="6396663"/>
            <a:ext cx="762000" cy="365125"/>
          </a:xfrm>
        </p:spPr>
        <p:txBody>
          <a:bodyPr/>
          <a:lstStyle>
            <a:lvl1pPr>
              <a:defRPr sz="900" i="0"/>
            </a:lvl1pPr>
          </a:lstStyle>
          <a:p>
            <a:fld id="{73CCE8B3-F2E0-4942-8F34-4FA0BD2A3044}" type="slidenum">
              <a:rPr lang="en-US" smtClean="0"/>
              <a:t>‹#›</a:t>
            </a:fld>
            <a:endParaRPr lang="en-US"/>
          </a:p>
        </p:txBody>
      </p:sp>
      <p:sp>
        <p:nvSpPr>
          <p:cNvPr id="12" name="Footer Placeholder 10"/>
          <p:cNvSpPr>
            <a:spLocks noGrp="1"/>
          </p:cNvSpPr>
          <p:nvPr>
            <p:ph type="ftr" sz="quarter" idx="12"/>
          </p:nvPr>
        </p:nvSpPr>
        <p:spPr>
          <a:xfrm>
            <a:off x="3124200" y="6396663"/>
            <a:ext cx="2895600" cy="365125"/>
          </a:xfrm>
        </p:spPr>
        <p:txBody>
          <a:bodyPr/>
          <a:lstStyle>
            <a:lvl1pPr>
              <a:defRPr sz="900" i="0"/>
            </a:lvl1pPr>
          </a:lstStyle>
          <a:p>
            <a:endParaRPr lang="en-US"/>
          </a:p>
        </p:txBody>
      </p:sp>
      <p:sp>
        <p:nvSpPr>
          <p:cNvPr id="13" name="Title 1"/>
          <p:cNvSpPr txBox="1">
            <a:spLocks/>
          </p:cNvSpPr>
          <p:nvPr/>
        </p:nvSpPr>
        <p:spPr>
          <a:xfrm>
            <a:off x="3217337" y="460912"/>
            <a:ext cx="4531291" cy="489859"/>
          </a:xfrm>
          <a:prstGeom prst="rect">
            <a:avLst/>
          </a:prstGeom>
        </p:spPr>
        <p:txBody>
          <a:bodyPr vert="horz" lIns="45720" rIns="45720" anchor="ctr">
            <a:spAutoFit/>
          </a:bodyPr>
          <a:lstStyle>
            <a:lvl1pPr algn="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a:ln>
                  <a:noFill/>
                </a:ln>
                <a:solidFill>
                  <a:srgbClr val="3077AD"/>
                </a:solidFill>
                <a:effectLst/>
                <a:uLnTx/>
                <a:uFillTx/>
                <a:latin typeface="Arial"/>
                <a:ea typeface="+mj-ea"/>
                <a:cs typeface="Arial"/>
              </a:rPr>
              <a:t>Click to edit Master title style</a:t>
            </a:r>
          </a:p>
        </p:txBody>
      </p:sp>
      <p:sp>
        <p:nvSpPr>
          <p:cNvPr id="14" name="Subtitle 16"/>
          <p:cNvSpPr txBox="1">
            <a:spLocks/>
          </p:cNvSpPr>
          <p:nvPr/>
        </p:nvSpPr>
        <p:spPr>
          <a:xfrm>
            <a:off x="3217337" y="1041399"/>
            <a:ext cx="4326467" cy="264747"/>
          </a:xfrm>
          <a:prstGeom prst="rect">
            <a:avLst/>
          </a:prstGeom>
        </p:spPr>
        <p:txBody>
          <a:bodyPr vert="horz" tIns="0" rIns="45720" bIns="0" anchor="b">
            <a:normAutofit lnSpcReduction="10000"/>
          </a:bodyPr>
          <a:lstStyle>
            <a:lvl1pPr marL="0" indent="0" algn="l">
              <a:buNone/>
              <a:defRPr sz="2000">
                <a:solidFill>
                  <a:srgbClr val="404040"/>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charset="2"/>
              <a:buNone/>
              <a:tabLst/>
              <a:defRPr/>
            </a:pPr>
            <a:r>
              <a:rPr kumimoji="0" lang="en-US" sz="1800" b="0" i="0" u="none" strike="noStrike" kern="1200" cap="none" spc="0" normalizeH="0" baseline="0" noProof="0">
                <a:ln>
                  <a:noFill/>
                </a:ln>
                <a:solidFill>
                  <a:srgbClr val="404040"/>
                </a:solidFill>
                <a:effectLst/>
                <a:uLnTx/>
                <a:uFillTx/>
                <a:latin typeface="Arial"/>
                <a:ea typeface="+mn-ea"/>
                <a:cs typeface="Arial"/>
              </a:rPr>
              <a:t>Click to edit Master subtitle style</a:t>
            </a:r>
          </a:p>
        </p:txBody>
      </p:sp>
    </p:spTree>
  </p:cSld>
  <p:clrMapOvr>
    <a:masterClrMapping/>
  </p:clrMapOvr>
  <p:transition spd="slow" advClick="0" advTm="12000"/>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5012020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623199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502946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69476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520610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584178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045589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04578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0134541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92063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05130"/>
            <a:ext cx="2133600" cy="365125"/>
          </a:xfrm>
        </p:spPr>
        <p:txBody>
          <a:bodyPr/>
          <a:lstStyle>
            <a:lvl1pPr>
              <a:defRPr sz="900"/>
            </a:lvl1pPr>
          </a:lstStyle>
          <a:p>
            <a:fld id="{DE91E856-B17B-AC4B-9E60-DB79FCCD9E05}" type="datetimeFigureOut">
              <a:rPr lang="en-US" smtClean="0"/>
              <a:t>11/29/2016</a:t>
            </a:fld>
            <a:endParaRPr lang="en-US"/>
          </a:p>
        </p:txBody>
      </p:sp>
      <p:sp>
        <p:nvSpPr>
          <p:cNvPr id="3" name="Footer Placeholder 2"/>
          <p:cNvSpPr>
            <a:spLocks noGrp="1"/>
          </p:cNvSpPr>
          <p:nvPr>
            <p:ph type="ftr" sz="quarter" idx="11"/>
          </p:nvPr>
        </p:nvSpPr>
        <p:spPr>
          <a:xfrm>
            <a:off x="3124200" y="6405130"/>
            <a:ext cx="2895600" cy="365125"/>
          </a:xfrm>
        </p:spPr>
        <p:txBody>
          <a:bodyPr/>
          <a:lstStyle>
            <a:lvl1pPr>
              <a:defRPr sz="900"/>
            </a:lvl1pPr>
          </a:lstStyle>
          <a:p>
            <a:endParaRPr lang="en-US"/>
          </a:p>
        </p:txBody>
      </p:sp>
      <p:sp>
        <p:nvSpPr>
          <p:cNvPr id="4" name="Slide Number Placeholder 3"/>
          <p:cNvSpPr>
            <a:spLocks noGrp="1"/>
          </p:cNvSpPr>
          <p:nvPr>
            <p:ph type="sldNum" sz="quarter" idx="12"/>
          </p:nvPr>
        </p:nvSpPr>
        <p:spPr>
          <a:xfrm>
            <a:off x="8153400" y="6405130"/>
            <a:ext cx="762000" cy="365125"/>
          </a:xfrm>
        </p:spPr>
        <p:txBody>
          <a:bodyPr/>
          <a:lstStyle>
            <a:lvl1pPr>
              <a:defRPr sz="900"/>
            </a:lvl1pPr>
          </a:lstStyle>
          <a:p>
            <a:fld id="{73CCE8B3-F2E0-4942-8F34-4FA0BD2A3044}" type="slidenum">
              <a:rPr lang="en-US" smtClean="0"/>
              <a:t>‹#›</a:t>
            </a:fld>
            <a:endParaRPr lang="en-US"/>
          </a:p>
        </p:txBody>
      </p:sp>
      <p:sp>
        <p:nvSpPr>
          <p:cNvPr id="5" name="Title 1"/>
          <p:cNvSpPr txBox="1">
            <a:spLocks/>
          </p:cNvSpPr>
          <p:nvPr/>
        </p:nvSpPr>
        <p:spPr>
          <a:xfrm>
            <a:off x="3217337" y="460912"/>
            <a:ext cx="4531291" cy="489859"/>
          </a:xfrm>
          <a:prstGeom prst="rect">
            <a:avLst/>
          </a:prstGeom>
        </p:spPr>
        <p:txBody>
          <a:bodyPr vert="horz" lIns="45720" rIns="45720" anchor="ctr">
            <a:spAutoFit/>
          </a:bodyPr>
          <a:lstStyle>
            <a:lvl1pPr algn="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a:ln>
                  <a:noFill/>
                </a:ln>
                <a:solidFill>
                  <a:srgbClr val="3077AD"/>
                </a:solidFill>
                <a:effectLst/>
                <a:uLnTx/>
                <a:uFillTx/>
                <a:latin typeface="Arial"/>
                <a:ea typeface="+mj-ea"/>
                <a:cs typeface="Arial"/>
              </a:rPr>
              <a:t>Click to edit Master title style</a:t>
            </a:r>
          </a:p>
        </p:txBody>
      </p:sp>
      <p:sp>
        <p:nvSpPr>
          <p:cNvPr id="6" name="Subtitle 16"/>
          <p:cNvSpPr txBox="1">
            <a:spLocks/>
          </p:cNvSpPr>
          <p:nvPr/>
        </p:nvSpPr>
        <p:spPr>
          <a:xfrm>
            <a:off x="3217337" y="1041399"/>
            <a:ext cx="4326467" cy="264747"/>
          </a:xfrm>
          <a:prstGeom prst="rect">
            <a:avLst/>
          </a:prstGeom>
        </p:spPr>
        <p:txBody>
          <a:bodyPr vert="horz" tIns="0" rIns="45720" bIns="0" anchor="b">
            <a:normAutofit lnSpcReduction="10000"/>
          </a:bodyPr>
          <a:lstStyle>
            <a:lvl1pPr marL="0" indent="0" algn="l">
              <a:buNone/>
              <a:defRPr sz="2000">
                <a:solidFill>
                  <a:srgbClr val="404040"/>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charset="2"/>
              <a:buNone/>
              <a:tabLst/>
              <a:defRPr/>
            </a:pPr>
            <a:r>
              <a:rPr kumimoji="0" lang="en-US" sz="1800" b="0" i="0" u="none" strike="noStrike" kern="1200" cap="none" spc="0" normalizeH="0" baseline="0" noProof="0">
                <a:ln>
                  <a:noFill/>
                </a:ln>
                <a:solidFill>
                  <a:srgbClr val="404040"/>
                </a:solidFill>
                <a:effectLst/>
                <a:uLnTx/>
                <a:uFillTx/>
                <a:latin typeface="Arial"/>
                <a:ea typeface="+mn-ea"/>
                <a:cs typeface="Arial"/>
              </a:rPr>
              <a:t>Click to edit Master subtitle style</a:t>
            </a:r>
          </a:p>
        </p:txBody>
      </p:sp>
    </p:spTree>
  </p:cSld>
  <p:clrMapOvr>
    <a:masterClrMapping/>
  </p:clrMapOvr>
  <p:transition spd="slow" advClick="0" advTm="1200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63890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4058264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010115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97674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562504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6420322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0485265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5343446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9794301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60108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a:xfrm>
            <a:off x="2590800" y="6356350"/>
            <a:ext cx="3962400" cy="365125"/>
          </a:xfrm>
        </p:spPr>
        <p:txBody>
          <a:bodyPr/>
          <a:lstStyle/>
          <a:p>
            <a:r>
              <a:rPr lang="en-US" smtClean="0">
                <a:solidFill>
                  <a:srgbClr val="000000">
                    <a:tint val="75000"/>
                  </a:srgbClr>
                </a:solidFill>
              </a:rPr>
              <a:t>FONERWA - For a Green &amp; Resilient Rwanda</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336CC63F-0C99-E64B-BF35-0D4A9CECE9B6}" type="slidenum">
              <a:rPr lang="en-US" smtClean="0">
                <a:solidFill>
                  <a:srgbClr val="000000">
                    <a:tint val="75000"/>
                  </a:srgbClr>
                </a:solidFill>
              </a:rPr>
              <a:pPr/>
              <a:t>‹#›</a:t>
            </a:fld>
            <a:endParaRPr lang="en-US">
              <a:solidFill>
                <a:srgbClr val="000000">
                  <a:tint val="75000"/>
                </a:srgbClr>
              </a:solidFill>
            </a:endParaRPr>
          </a:p>
        </p:txBody>
      </p:sp>
      <p:sp>
        <p:nvSpPr>
          <p:cNvPr id="7" name="Title 1"/>
          <p:cNvSpPr>
            <a:spLocks noGrp="1"/>
          </p:cNvSpPr>
          <p:nvPr>
            <p:ph type="title"/>
          </p:nvPr>
        </p:nvSpPr>
        <p:spPr>
          <a:xfrm>
            <a:off x="3276600" y="274638"/>
            <a:ext cx="5410200" cy="1143000"/>
          </a:xfrm>
          <a:ln>
            <a:noFill/>
          </a:ln>
        </p:spPr>
        <p:txBody>
          <a:bodyPr/>
          <a:lstStyle>
            <a:lvl1pPr>
              <a:defRPr>
                <a:solidFill>
                  <a:srgbClr val="0580C6"/>
                </a:solidFill>
              </a:defRPr>
            </a:lvl1pPr>
          </a:lstStyle>
          <a:p>
            <a:r>
              <a:rPr lang="en-US" smtClean="0"/>
              <a:t>Click to edit Master title style</a:t>
            </a:r>
            <a:endParaRPr lang="en-US"/>
          </a:p>
        </p:txBody>
      </p:sp>
      <p:sp>
        <p:nvSpPr>
          <p:cNvPr id="8" name="Content Placeholder 2"/>
          <p:cNvSpPr>
            <a:spLocks noGrp="1"/>
          </p:cNvSpPr>
          <p:nvPr>
            <p:ph idx="1"/>
          </p:nvPr>
        </p:nvSpPr>
        <p:spPr>
          <a:xfrm>
            <a:off x="457200" y="1600200"/>
            <a:ext cx="8229600" cy="4525963"/>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4244294"/>
      </p:ext>
    </p:extLst>
  </p:cSld>
  <p:clrMapOvr>
    <a:masterClrMapping/>
  </p:clrMapOvr>
  <p:transition spd="slow" advClick="0" advTm="12000"/>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425103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73132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a:xfrm>
            <a:off x="2590800" y="6356350"/>
            <a:ext cx="3962400" cy="365125"/>
          </a:xfrm>
        </p:spPr>
        <p:txBody>
          <a:bodyPr/>
          <a:lstStyle/>
          <a:p>
            <a:r>
              <a:rPr lang="en-US" smtClean="0">
                <a:solidFill>
                  <a:srgbClr val="000000">
                    <a:tint val="75000"/>
                  </a:srgbClr>
                </a:solidFill>
              </a:rPr>
              <a:t>FONERWA - For a Green &amp; Resilient Rwanda</a:t>
            </a: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336CC63F-0C99-E64B-BF35-0D4A9CECE9B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48556164"/>
      </p:ext>
    </p:extLst>
  </p:cSld>
  <p:clrMapOvr>
    <a:masterClrMapping/>
  </p:clrMapOvr>
  <p:transition spd="slow" advClick="0" advTm="12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61189" y="519630"/>
            <a:ext cx="5333961" cy="614637"/>
          </a:xfrm>
        </p:spPr>
        <p:txBody>
          <a:bodyPr anchor="ctr"/>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3084991" y="1701400"/>
            <a:ext cx="5638800" cy="44247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701400"/>
            <a:ext cx="2627790" cy="4424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a:xfrm>
            <a:off x="2590800" y="6356350"/>
            <a:ext cx="3962400" cy="365125"/>
          </a:xfrm>
        </p:spPr>
        <p:txBody>
          <a:bodyPr/>
          <a:lstStyle/>
          <a:p>
            <a:r>
              <a:rPr lang="en-US" smtClean="0">
                <a:solidFill>
                  <a:srgbClr val="000000">
                    <a:tint val="75000"/>
                  </a:srgbClr>
                </a:solidFill>
              </a:rPr>
              <a:t>FONERWA - For a Green &amp; Resilient Rwanda</a:t>
            </a: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336CC63F-0C99-E64B-BF35-0D4A9CECE9B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0556945"/>
      </p:ext>
    </p:extLst>
  </p:cSld>
  <p:clrMapOvr>
    <a:masterClrMapping/>
  </p:clrMapOvr>
  <p:transition spd="slow" advClick="0" advTm="1200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1E856-B17B-AC4B-9E60-DB79FCCD9E05}" type="datetimeFigureOut">
              <a:rPr lang="en-US" smtClean="0">
                <a:solidFill>
                  <a:srgbClr val="000000">
                    <a:tint val="75000"/>
                  </a:srgbClr>
                </a:solidFill>
              </a:rPr>
              <a:pPr/>
              <a:t>11/29/2016</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73CCE8B3-F2E0-4942-8F34-4FA0BD2A3044}"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03500563"/>
      </p:ext>
    </p:extLst>
  </p:cSld>
  <p:clrMapOvr>
    <a:masterClrMapping/>
  </p:clrMapOvr>
  <p:transition spd="slow" advClick="0" advTm="1200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05130"/>
            <a:ext cx="2133600" cy="365125"/>
          </a:xfrm>
          <a:prstGeom prst="rect">
            <a:avLst/>
          </a:prstGeom>
        </p:spPr>
        <p:txBody>
          <a:bodyPr vert="horz" bIns="0" anchor="b"/>
          <a:lstStyle>
            <a:lvl1pPr algn="l" eaLnBrk="1" latinLnBrk="0" hangingPunct="1">
              <a:defRPr kumimoji="0" sz="900">
                <a:solidFill>
                  <a:schemeClr val="tx2">
                    <a:shade val="50000"/>
                  </a:schemeClr>
                </a:solidFill>
              </a:defRPr>
            </a:lvl1pPr>
          </a:lstStyle>
          <a:p>
            <a:fld id="{DE91E856-B17B-AC4B-9E60-DB79FCCD9E05}" type="datetimeFigureOut">
              <a:rPr lang="en-US" smtClean="0"/>
              <a:t>11/29/2016</a:t>
            </a:fld>
            <a:endParaRPr lang="en-US"/>
          </a:p>
        </p:txBody>
      </p:sp>
      <p:sp>
        <p:nvSpPr>
          <p:cNvPr id="22" name="Footer Placeholder 21"/>
          <p:cNvSpPr>
            <a:spLocks noGrp="1"/>
          </p:cNvSpPr>
          <p:nvPr>
            <p:ph type="ftr" sz="quarter" idx="3"/>
          </p:nvPr>
        </p:nvSpPr>
        <p:spPr>
          <a:xfrm>
            <a:off x="3124200" y="6405130"/>
            <a:ext cx="2895600" cy="365125"/>
          </a:xfrm>
          <a:prstGeom prst="rect">
            <a:avLst/>
          </a:prstGeom>
        </p:spPr>
        <p:txBody>
          <a:bodyPr vert="horz" lIns="0" rIns="0" bIns="0" anchor="b"/>
          <a:lstStyle>
            <a:lvl1pPr algn="ctr" eaLnBrk="1" latinLnBrk="0" hangingPunct="1">
              <a:defRPr kumimoji="0" sz="9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05130"/>
            <a:ext cx="762000" cy="365125"/>
          </a:xfrm>
          <a:prstGeom prst="rect">
            <a:avLst/>
          </a:prstGeom>
        </p:spPr>
        <p:txBody>
          <a:bodyPr vert="horz" lIns="0" tIns="0" rIns="0" bIns="0" anchor="b"/>
          <a:lstStyle>
            <a:lvl1pPr algn="r" eaLnBrk="1" latinLnBrk="0" hangingPunct="1">
              <a:defRPr kumimoji="0" sz="900">
                <a:solidFill>
                  <a:schemeClr val="tx2">
                    <a:shade val="50000"/>
                  </a:schemeClr>
                </a:solidFill>
              </a:defRPr>
            </a:lvl1pPr>
          </a:lstStyle>
          <a:p>
            <a:fld id="{73CCE8B3-F2E0-4942-8F34-4FA0BD2A3044}" type="slidenum">
              <a:rPr lang="en-US" smtClean="0"/>
              <a:t>‹#›</a:t>
            </a:fld>
            <a:endParaRPr lang="en-US"/>
          </a:p>
        </p:txBody>
      </p:sp>
      <p:sp>
        <p:nvSpPr>
          <p:cNvPr id="11"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Subtitle 16"/>
          <p:cNvSpPr txBox="1">
            <a:spLocks/>
          </p:cNvSpPr>
          <p:nvPr/>
        </p:nvSpPr>
        <p:spPr>
          <a:xfrm>
            <a:off x="3217337" y="1041399"/>
            <a:ext cx="4326467" cy="264747"/>
          </a:xfrm>
          <a:prstGeom prst="rect">
            <a:avLst/>
          </a:prstGeom>
        </p:spPr>
        <p:txBody>
          <a:bodyPr vert="horz" tIns="0" rIns="45720" bIns="0" anchor="b">
            <a:normAutofit lnSpcReduction="10000"/>
          </a:bodyPr>
          <a:lstStyle>
            <a:lvl1pPr marL="0" indent="0" algn="l">
              <a:buNone/>
              <a:defRPr sz="2000">
                <a:solidFill>
                  <a:srgbClr val="404040"/>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marL="0" marR="0" lvl="0" indent="0" algn="l" defTabSz="914400" rtl="0" eaLnBrk="1" fontAlgn="auto" latinLnBrk="0" hangingPunct="1">
              <a:lnSpc>
                <a:spcPct val="100000"/>
              </a:lnSpc>
              <a:spcBef>
                <a:spcPct val="20000"/>
              </a:spcBef>
              <a:spcAft>
                <a:spcPts val="0"/>
              </a:spcAft>
              <a:buClr>
                <a:schemeClr val="accent1"/>
              </a:buClr>
              <a:buSzPct val="80000"/>
              <a:buFont typeface="Wingdings" charset="2"/>
              <a:buNone/>
              <a:tabLst/>
              <a:defRPr/>
            </a:pPr>
            <a:endParaRPr kumimoji="0" lang="en-US" sz="1800" b="0" i="0" u="none" strike="noStrike" kern="1200" cap="none" spc="0" normalizeH="0" baseline="0" noProof="0" dirty="0">
              <a:ln>
                <a:noFill/>
              </a:ln>
              <a:solidFill>
                <a:srgbClr val="404040"/>
              </a:solidFill>
              <a:effectLst/>
              <a:uLnTx/>
              <a:uFillTx/>
              <a:latin typeface="Arial"/>
              <a:ea typeface="+mn-ea"/>
              <a:cs typeface="Aria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slow" advClick="0" advTm="12000"/>
  <p:txStyles>
    <p:titleStyle>
      <a:lvl1pPr algn="l" rtl="0" eaLnBrk="1" latinLnBrk="0" hangingPunct="1">
        <a:spcBef>
          <a:spcPct val="0"/>
        </a:spcBef>
        <a:buNone/>
        <a:defRPr kumimoji="0" sz="2500" b="1" kern="1200">
          <a:solidFill>
            <a:srgbClr val="3077AD"/>
          </a:solidFill>
          <a:latin typeface="Arial"/>
          <a:ea typeface="+mj-ea"/>
          <a:cs typeface="Arial"/>
        </a:defRPr>
      </a:lvl1pPr>
    </p:titleStyle>
    <p:bodyStyle>
      <a:lvl1pPr marL="420624" indent="-384048" algn="l" rtl="0" eaLnBrk="1" latinLnBrk="0" hangingPunct="1">
        <a:spcBef>
          <a:spcPct val="20000"/>
        </a:spcBef>
        <a:buClr>
          <a:schemeClr val="accent1"/>
        </a:buClr>
        <a:buSzPct val="80000"/>
        <a:buFont typeface="Wingdings" charset="2"/>
        <a:buChar char="§"/>
        <a:defRPr kumimoji="0" sz="2800" kern="1200">
          <a:solidFill>
            <a:schemeClr val="bg1">
              <a:lumMod val="75000"/>
              <a:lumOff val="25000"/>
            </a:schemeClr>
          </a:solidFill>
          <a:latin typeface="Arial"/>
          <a:ea typeface="+mn-ea"/>
          <a:cs typeface="Arial"/>
        </a:defRPr>
      </a:lvl1pPr>
      <a:lvl2pPr marL="722376" indent="-274320" algn="l" rtl="0" eaLnBrk="1" latinLnBrk="0" hangingPunct="1">
        <a:spcBef>
          <a:spcPct val="20000"/>
        </a:spcBef>
        <a:buClr>
          <a:schemeClr val="accent1"/>
        </a:buClr>
        <a:buSzPct val="90000"/>
        <a:buFont typeface="Wingdings" charset="2"/>
        <a:buChar char="§"/>
        <a:defRPr kumimoji="0" sz="2400" kern="1200">
          <a:solidFill>
            <a:schemeClr val="bg1">
              <a:lumMod val="75000"/>
              <a:lumOff val="25000"/>
            </a:schemeClr>
          </a:solidFill>
          <a:latin typeface="Arial"/>
          <a:ea typeface="+mn-ea"/>
          <a:cs typeface="Arial"/>
        </a:defRPr>
      </a:lvl2pPr>
      <a:lvl3pPr marL="1005840" indent="-256032" algn="l" rtl="0" eaLnBrk="1" latinLnBrk="0" hangingPunct="1">
        <a:spcBef>
          <a:spcPct val="20000"/>
        </a:spcBef>
        <a:buClr>
          <a:schemeClr val="accent2"/>
        </a:buClr>
        <a:buSzPct val="85000"/>
        <a:buFont typeface="Wingdings" charset="2"/>
        <a:buChar char="§"/>
        <a:defRPr kumimoji="0" sz="2000" kern="1200">
          <a:solidFill>
            <a:schemeClr val="bg1">
              <a:lumMod val="75000"/>
              <a:lumOff val="25000"/>
            </a:schemeClr>
          </a:solidFill>
          <a:latin typeface="Arial"/>
          <a:ea typeface="+mn-ea"/>
          <a:cs typeface="Arial"/>
        </a:defRPr>
      </a:lvl3pPr>
      <a:lvl4pPr marL="1280160" indent="-237744" algn="l" rtl="0" eaLnBrk="1" latinLnBrk="0" hangingPunct="1">
        <a:spcBef>
          <a:spcPct val="20000"/>
        </a:spcBef>
        <a:buClr>
          <a:schemeClr val="accent3"/>
        </a:buClr>
        <a:buSzPct val="90000"/>
        <a:buFont typeface="Wingdings" charset="2"/>
        <a:buChar char="§"/>
        <a:defRPr kumimoji="0" sz="1800" kern="1200">
          <a:solidFill>
            <a:schemeClr val="bg1">
              <a:lumMod val="75000"/>
              <a:lumOff val="25000"/>
            </a:schemeClr>
          </a:solidFill>
          <a:latin typeface="Arial"/>
          <a:ea typeface="+mn-ea"/>
          <a:cs typeface="Arial"/>
        </a:defRPr>
      </a:lvl4pPr>
      <a:lvl5pPr marL="1490472" indent="-182880" algn="l" rtl="0" eaLnBrk="1" latinLnBrk="0" hangingPunct="1">
        <a:spcBef>
          <a:spcPct val="20000"/>
        </a:spcBef>
        <a:buClr>
          <a:schemeClr val="accent4"/>
        </a:buClr>
        <a:buSzPct val="100000"/>
        <a:buFont typeface="Wingdings" charset="2"/>
        <a:buChar char="§"/>
        <a:defRPr kumimoji="0" sz="1800" kern="1200">
          <a:solidFill>
            <a:schemeClr val="bg1">
              <a:lumMod val="75000"/>
              <a:lumOff val="25000"/>
            </a:schemeClr>
          </a:solidFill>
          <a:latin typeface="Arial"/>
          <a:ea typeface="+mn-ea"/>
          <a:cs typeface="Arial"/>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76600" y="274638"/>
            <a:ext cx="5410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0000">
                    <a:tint val="75000"/>
                  </a:srgbClr>
                </a:solidFill>
              </a:rPr>
              <a:t>FONERWA - For a Green &amp; Resilient Rwanda</a:t>
            </a: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CC63F-0C99-E64B-BF35-0D4A9CECE9B6}"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239102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ransition spd="slow" advClick="0" advTm="12000"/>
  <p:hf hdr="0" dt="0"/>
  <p:txStyles>
    <p:titleStyle>
      <a:lvl1pPr algn="l" defTabSz="457200" rtl="0" eaLnBrk="1" latinLnBrk="0" hangingPunct="1">
        <a:spcBef>
          <a:spcPct val="0"/>
        </a:spcBef>
        <a:buNone/>
        <a:defRPr sz="2400" b="1" kern="1200">
          <a:solidFill>
            <a:srgbClr val="0580C6"/>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525051"/>
          </a:solidFill>
          <a:latin typeface="Ariel"/>
          <a:ea typeface="+mn-ea"/>
          <a:cs typeface="Ariel"/>
        </a:defRPr>
      </a:lvl1pPr>
      <a:lvl2pPr marL="742950" indent="-285750" algn="l" defTabSz="457200" rtl="0" eaLnBrk="1" latinLnBrk="0" hangingPunct="1">
        <a:spcBef>
          <a:spcPct val="20000"/>
        </a:spcBef>
        <a:buFont typeface="Arial"/>
        <a:buChar char="–"/>
        <a:defRPr sz="2400" kern="1200">
          <a:solidFill>
            <a:srgbClr val="525051"/>
          </a:solidFill>
          <a:latin typeface="Ariel"/>
          <a:ea typeface="+mn-ea"/>
          <a:cs typeface="Ariel"/>
        </a:defRPr>
      </a:lvl2pPr>
      <a:lvl3pPr marL="1143000" indent="-228600" algn="l" defTabSz="457200" rtl="0" eaLnBrk="1" latinLnBrk="0" hangingPunct="1">
        <a:spcBef>
          <a:spcPct val="20000"/>
        </a:spcBef>
        <a:buFont typeface="Arial"/>
        <a:buChar char="•"/>
        <a:defRPr sz="2000" kern="1200">
          <a:solidFill>
            <a:srgbClr val="525051"/>
          </a:solidFill>
          <a:latin typeface="Ariel"/>
          <a:ea typeface="+mn-ea"/>
          <a:cs typeface="Ariel"/>
        </a:defRPr>
      </a:lvl3pPr>
      <a:lvl4pPr marL="1600200" indent="-228600" algn="l" defTabSz="457200" rtl="0" eaLnBrk="1" latinLnBrk="0" hangingPunct="1">
        <a:spcBef>
          <a:spcPct val="20000"/>
        </a:spcBef>
        <a:buFont typeface="Arial"/>
        <a:buChar char="–"/>
        <a:defRPr sz="1800" kern="1200">
          <a:solidFill>
            <a:srgbClr val="525051"/>
          </a:solidFill>
          <a:latin typeface="Ariel"/>
          <a:ea typeface="+mn-ea"/>
          <a:cs typeface="Ariel"/>
        </a:defRPr>
      </a:lvl4pPr>
      <a:lvl5pPr marL="2057400" indent="-228600" algn="l" defTabSz="457200" rtl="0" eaLnBrk="1" latinLnBrk="0" hangingPunct="1">
        <a:spcBef>
          <a:spcPct val="20000"/>
        </a:spcBef>
        <a:buFont typeface="Arial"/>
        <a:buChar char="»"/>
        <a:defRPr sz="1800" kern="1200">
          <a:solidFill>
            <a:srgbClr val="525051"/>
          </a:solidFill>
          <a:latin typeface="Ariel"/>
          <a:ea typeface="+mn-ea"/>
          <a:cs typeface="Ari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b="0">
                <a:latin typeface="+mn-lt"/>
                <a:ea typeface="+mn-ea"/>
              </a:defRPr>
            </a:lvl1pPr>
          </a:lstStyle>
          <a:p>
            <a:pPr defTabSz="914400"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a:latin typeface="+mn-lt"/>
                <a:ea typeface="+mn-ea"/>
              </a:defRPr>
            </a:lvl1pPr>
          </a:lstStyle>
          <a:p>
            <a:pPr defTabSz="914400" fontAlgn="base">
              <a:spcBef>
                <a:spcPct val="0"/>
              </a:spcBef>
              <a:spcAft>
                <a:spcPct val="0"/>
              </a:spcAft>
              <a:defRPr/>
            </a:pPr>
            <a:endParaRPr lang="en-GB">
              <a:solidFill>
                <a:srgbClr val="000000"/>
              </a:solidFill>
            </a:endParaRPr>
          </a:p>
        </p:txBody>
      </p:sp>
    </p:spTree>
    <p:extLst>
      <p:ext uri="{BB962C8B-B14F-4D97-AF65-F5344CB8AC3E}">
        <p14:creationId xmlns:p14="http://schemas.microsoft.com/office/powerpoint/2010/main" val="29105248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b="0">
                <a:latin typeface="+mn-lt"/>
                <a:ea typeface="+mn-ea"/>
              </a:defRPr>
            </a:lvl1pPr>
          </a:lstStyle>
          <a:p>
            <a:pPr defTabSz="914400"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a:latin typeface="+mn-lt"/>
                <a:ea typeface="+mn-ea"/>
              </a:defRPr>
            </a:lvl1pPr>
          </a:lstStyle>
          <a:p>
            <a:pPr defTabSz="914400" fontAlgn="base">
              <a:spcBef>
                <a:spcPct val="0"/>
              </a:spcBef>
              <a:spcAft>
                <a:spcPct val="0"/>
              </a:spcAft>
              <a:defRPr/>
            </a:pPr>
            <a:endParaRPr lang="en-GB">
              <a:solidFill>
                <a:srgbClr val="000000"/>
              </a:solidFill>
            </a:endParaRPr>
          </a:p>
        </p:txBody>
      </p:sp>
    </p:spTree>
    <p:extLst>
      <p:ext uri="{BB962C8B-B14F-4D97-AF65-F5344CB8AC3E}">
        <p14:creationId xmlns:p14="http://schemas.microsoft.com/office/powerpoint/2010/main" val="205249536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b="0">
                <a:latin typeface="+mn-lt"/>
                <a:ea typeface="+mn-ea"/>
              </a:defRPr>
            </a:lvl1pPr>
          </a:lstStyle>
          <a:p>
            <a:pPr defTabSz="914400"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a:latin typeface="+mn-lt"/>
                <a:ea typeface="+mn-ea"/>
              </a:defRPr>
            </a:lvl1pPr>
          </a:lstStyle>
          <a:p>
            <a:pPr defTabSz="914400" fontAlgn="base">
              <a:spcBef>
                <a:spcPct val="0"/>
              </a:spcBef>
              <a:spcAft>
                <a:spcPct val="0"/>
              </a:spcAft>
              <a:defRPr/>
            </a:pPr>
            <a:endParaRPr lang="en-GB">
              <a:solidFill>
                <a:srgbClr val="000000"/>
              </a:solidFill>
            </a:endParaRPr>
          </a:p>
        </p:txBody>
      </p:sp>
    </p:spTree>
    <p:extLst>
      <p:ext uri="{BB962C8B-B14F-4D97-AF65-F5344CB8AC3E}">
        <p14:creationId xmlns:p14="http://schemas.microsoft.com/office/powerpoint/2010/main" val="372377742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b="0">
                <a:latin typeface="+mn-lt"/>
                <a:ea typeface="+mn-ea"/>
              </a:defRPr>
            </a:lvl1pPr>
          </a:lstStyle>
          <a:p>
            <a:pPr defTabSz="914400"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a:latin typeface="+mn-lt"/>
                <a:ea typeface="+mn-ea"/>
              </a:defRPr>
            </a:lvl1pPr>
          </a:lstStyle>
          <a:p>
            <a:pPr defTabSz="914400" fontAlgn="base">
              <a:spcBef>
                <a:spcPct val="0"/>
              </a:spcBef>
              <a:spcAft>
                <a:spcPct val="0"/>
              </a:spcAft>
              <a:defRPr/>
            </a:pPr>
            <a:endParaRPr lang="en-GB">
              <a:solidFill>
                <a:srgbClr val="000000"/>
              </a:solidFill>
            </a:endParaRPr>
          </a:p>
        </p:txBody>
      </p:sp>
    </p:spTree>
    <p:extLst>
      <p:ext uri="{BB962C8B-B14F-4D97-AF65-F5344CB8AC3E}">
        <p14:creationId xmlns:p14="http://schemas.microsoft.com/office/powerpoint/2010/main" val="393014329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oleObject" Target="file:///C:\Users\Vincent\AppData\Local\Microsoft\Windows\INetCache\IE\7PWXHYLZ\Document1!OLE_LINK2"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8.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oleObject" Target="file:///C:\Users\Vincent\AppData\Local\Microsoft\Windows\INetCache\IE\7PWXHYLZ\Document1!OLE_LINK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oleObject" Target="file:///C:\Users\Vincent\AppData\Local\Microsoft\Windows\INetCache\IE\7PWXHYLZ\Document3!OLE_LINK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80492" y="5777345"/>
            <a:ext cx="6776471" cy="966355"/>
          </a:xfrm>
          <a:prstGeom prst="rect">
            <a:avLst/>
          </a:prstGeom>
          <a:solidFill>
            <a:schemeClr val="tx1"/>
          </a:solidFill>
          <a:ln>
            <a:solidFill>
              <a:schemeClr val="tx1"/>
            </a:solidFill>
          </a:ln>
          <a:effectLst>
            <a:glow>
              <a:schemeClr val="accent1">
                <a:tint val="30000"/>
                <a:shade val="95000"/>
                <a:satMod val="300000"/>
                <a:alpha val="50000"/>
              </a:schemeClr>
            </a:glow>
          </a:effectLst>
          <a:scene3d>
            <a:camera prst="orthographicFront"/>
            <a:lightRig rig="threePt" dir="t"/>
          </a:scene3d>
          <a:sp3d contourW="12700">
            <a:contourClr>
              <a:schemeClr val="tx1"/>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91" y="6008586"/>
            <a:ext cx="710045" cy="7662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515" y="5943600"/>
            <a:ext cx="861925" cy="914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5914" y="6023542"/>
            <a:ext cx="1129796" cy="72374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1815" y="6078682"/>
            <a:ext cx="874112" cy="71094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4724" y="6273285"/>
            <a:ext cx="1501067" cy="479792"/>
          </a:xfrm>
          <a:prstGeom prst="rect">
            <a:avLst/>
          </a:prstGeom>
        </p:spPr>
      </p:pic>
      <p:pic>
        <p:nvPicPr>
          <p:cNvPr id="11" name="Picture 10" descr="Description: C:\Users\Carl\Documents\PwC\Projects\6355_CDKN\CDKN Main Logo_Orange.png"/>
          <p:cNvPicPr/>
          <p:nvPr/>
        </p:nvPicPr>
        <p:blipFill>
          <a:blip r:embed="rId7">
            <a:extLst>
              <a:ext uri="{28A0092B-C50C-407E-A947-70E740481C1C}">
                <a14:useLocalDpi xmlns:a14="http://schemas.microsoft.com/office/drawing/2010/main" val="0"/>
              </a:ext>
            </a:extLst>
          </a:blip>
          <a:srcRect/>
          <a:stretch>
            <a:fillRect/>
          </a:stretch>
        </p:blipFill>
        <p:spPr bwMode="auto">
          <a:xfrm>
            <a:off x="3812127" y="6099465"/>
            <a:ext cx="1514468" cy="653612"/>
          </a:xfrm>
          <a:prstGeom prst="rect">
            <a:avLst/>
          </a:prstGeom>
          <a:noFill/>
          <a:ln>
            <a:noFill/>
          </a:ln>
        </p:spPr>
      </p:pic>
      <p:sp>
        <p:nvSpPr>
          <p:cNvPr id="13" name="AutoShape 4" descr="Image result for brd rwan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63092" y="5933324"/>
            <a:ext cx="584417" cy="84381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22382" y="6154846"/>
            <a:ext cx="957735" cy="603189"/>
          </a:xfrm>
          <a:prstGeom prst="rect">
            <a:avLst/>
          </a:prstGeom>
        </p:spPr>
      </p:pic>
      <p:sp>
        <p:nvSpPr>
          <p:cNvPr id="3" name="Title 2"/>
          <p:cNvSpPr>
            <a:spLocks noGrp="1"/>
          </p:cNvSpPr>
          <p:nvPr>
            <p:ph type="ctrTitle"/>
          </p:nvPr>
        </p:nvSpPr>
        <p:spPr>
          <a:xfrm>
            <a:off x="2387600" y="1913467"/>
            <a:ext cx="4445001" cy="830997"/>
          </a:xfrm>
        </p:spPr>
        <p:txBody>
          <a:bodyPr/>
          <a:lstStyle/>
          <a:p>
            <a:r>
              <a:rPr lang="en-US" dirty="0" smtClean="0"/>
              <a:t>Logical Framework Development</a:t>
            </a:r>
            <a:endParaRPr lang="en-US" dirty="0"/>
          </a:p>
        </p:txBody>
      </p:sp>
    </p:spTree>
    <p:extLst>
      <p:ext uri="{BB962C8B-B14F-4D97-AF65-F5344CB8AC3E}">
        <p14:creationId xmlns:p14="http://schemas.microsoft.com/office/powerpoint/2010/main" val="1348404036"/>
      </p:ext>
    </p:extLst>
  </p:cSld>
  <p:clrMapOvr>
    <a:masterClrMapping/>
  </p:clrMapOvr>
  <p:transition spd="slow" advClick="0" advTm="6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228600"/>
            <a:ext cx="7696200" cy="533400"/>
          </a:xfrm>
        </p:spPr>
        <p:txBody>
          <a:bodyPr/>
          <a:lstStyle/>
          <a:p>
            <a:r>
              <a:rPr lang="en-US" altLang="en-US" sz="2800" b="1" smtClean="0">
                <a:ea typeface="ＭＳ Ｐゴシック" panose="020B0600070205080204" pitchFamily="34" charset="-128"/>
              </a:rPr>
              <a:t>Example logframe - Outcome</a:t>
            </a:r>
          </a:p>
        </p:txBody>
      </p:sp>
      <p:sp>
        <p:nvSpPr>
          <p:cNvPr id="25603" name="Title 1"/>
          <p:cNvSpPr txBox="1">
            <a:spLocks/>
          </p:cNvSpPr>
          <p:nvPr/>
        </p:nvSpPr>
        <p:spPr bwMode="auto">
          <a:xfrm>
            <a:off x="304800" y="60960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defTabSz="914400" fontAlgn="base">
              <a:spcBef>
                <a:spcPct val="0"/>
              </a:spcBef>
              <a:spcAft>
                <a:spcPct val="0"/>
              </a:spcAft>
              <a:buFontTx/>
              <a:buNone/>
            </a:pPr>
            <a:r>
              <a:rPr lang="en-US" altLang="zh-TW" sz="2000" smtClean="0">
                <a:solidFill>
                  <a:srgbClr val="000000"/>
                </a:solidFill>
                <a:latin typeface="Arial" panose="020B0604020202020204" pitchFamily="34" charset="0"/>
                <a:ea typeface="PMingLiU" panose="02020500000000000000" pitchFamily="18" charset="-120"/>
              </a:rPr>
              <a:t>Outcome is the change to be achieved by the project</a:t>
            </a:r>
          </a:p>
          <a:p>
            <a:pPr algn="ctr" defTabSz="914400" fontAlgn="base">
              <a:spcBef>
                <a:spcPct val="0"/>
              </a:spcBef>
              <a:spcAft>
                <a:spcPct val="0"/>
              </a:spcAft>
              <a:buFontTx/>
              <a:buNone/>
            </a:pPr>
            <a:r>
              <a:rPr lang="en-US" altLang="zh-TW" sz="2000" smtClean="0">
                <a:solidFill>
                  <a:srgbClr val="000000"/>
                </a:solidFill>
                <a:latin typeface="Arial" panose="020B0604020202020204" pitchFamily="34" charset="0"/>
                <a:ea typeface="PMingLiU" panose="02020500000000000000" pitchFamily="18" charset="-120"/>
              </a:rPr>
              <a:t>Milestones are cummulative</a:t>
            </a:r>
          </a:p>
        </p:txBody>
      </p:sp>
      <p:graphicFrame>
        <p:nvGraphicFramePr>
          <p:cNvPr id="25604" name="Object 2"/>
          <p:cNvGraphicFramePr>
            <a:graphicFrameLocks noChangeAspect="1"/>
          </p:cNvGraphicFramePr>
          <p:nvPr/>
        </p:nvGraphicFramePr>
        <p:xfrm>
          <a:off x="0" y="2116138"/>
          <a:ext cx="8839200" cy="4530725"/>
        </p:xfrm>
        <a:graphic>
          <a:graphicData uri="http://schemas.openxmlformats.org/presentationml/2006/ole">
            <mc:AlternateContent xmlns:mc="http://schemas.openxmlformats.org/markup-compatibility/2006">
              <mc:Choice xmlns:v="urn:schemas-microsoft-com:vml" Requires="v">
                <p:oleObj spid="_x0000_s2062" name="Document" r:id="rId4" imgW="9550049" imgH="7238734" progId="Word.Document.12">
                  <p:link updateAutomatic="1"/>
                </p:oleObj>
              </mc:Choice>
              <mc:Fallback>
                <p:oleObj name="Document" r:id="rId4" imgW="9550049" imgH="7238734"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16138"/>
                        <a:ext cx="8839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200151" y="128633"/>
            <a:ext cx="2019048" cy="733333"/>
          </a:xfrm>
          <a:prstGeom prst="rect">
            <a:avLst/>
          </a:prstGeom>
        </p:spPr>
      </p:pic>
    </p:spTree>
    <p:extLst>
      <p:ext uri="{BB962C8B-B14F-4D97-AF65-F5344CB8AC3E}">
        <p14:creationId xmlns:p14="http://schemas.microsoft.com/office/powerpoint/2010/main" val="885706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228600"/>
            <a:ext cx="7696200" cy="533400"/>
          </a:xfrm>
        </p:spPr>
        <p:txBody>
          <a:bodyPr/>
          <a:lstStyle/>
          <a:p>
            <a:r>
              <a:rPr lang="en-US" altLang="en-US" sz="2800" b="1" smtClean="0">
                <a:ea typeface="ＭＳ Ｐゴシック" panose="020B0600070205080204" pitchFamily="34" charset="-128"/>
              </a:rPr>
              <a:t>Example logframe - Output</a:t>
            </a:r>
          </a:p>
        </p:txBody>
      </p:sp>
      <p:sp>
        <p:nvSpPr>
          <p:cNvPr id="27651" name="Title 1"/>
          <p:cNvSpPr txBox="1">
            <a:spLocks/>
          </p:cNvSpPr>
          <p:nvPr/>
        </p:nvSpPr>
        <p:spPr bwMode="auto">
          <a:xfrm>
            <a:off x="304800" y="60960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defTabSz="914400" fontAlgn="base">
              <a:spcBef>
                <a:spcPct val="0"/>
              </a:spcBef>
              <a:spcAft>
                <a:spcPct val="0"/>
              </a:spcAft>
              <a:buFontTx/>
              <a:buNone/>
            </a:pPr>
            <a:r>
              <a:rPr lang="en-US" altLang="zh-TW" sz="2000" smtClean="0">
                <a:solidFill>
                  <a:srgbClr val="000000"/>
                </a:solidFill>
                <a:latin typeface="Arial" panose="020B0604020202020204" pitchFamily="34" charset="0"/>
                <a:ea typeface="PMingLiU" panose="02020500000000000000" pitchFamily="18" charset="-120"/>
              </a:rPr>
              <a:t>Outputs are the components of the project (deliverables)</a:t>
            </a:r>
          </a:p>
        </p:txBody>
      </p:sp>
      <p:graphicFrame>
        <p:nvGraphicFramePr>
          <p:cNvPr id="27652" name="Object 2"/>
          <p:cNvGraphicFramePr>
            <a:graphicFrameLocks noChangeAspect="1"/>
          </p:cNvGraphicFramePr>
          <p:nvPr/>
        </p:nvGraphicFramePr>
        <p:xfrm>
          <a:off x="457200" y="1568450"/>
          <a:ext cx="8382000" cy="4984750"/>
        </p:xfrm>
        <a:graphic>
          <a:graphicData uri="http://schemas.openxmlformats.org/presentationml/2006/ole">
            <mc:AlternateContent xmlns:mc="http://schemas.openxmlformats.org/markup-compatibility/2006">
              <mc:Choice xmlns:v="urn:schemas-microsoft-com:vml" Requires="v">
                <p:oleObj spid="_x0000_s3086" name="Document" r:id="rId4" imgW="8559485" imgH="7238734" progId="Word.Document.12">
                  <p:link updateAutomatic="1"/>
                </p:oleObj>
              </mc:Choice>
              <mc:Fallback>
                <p:oleObj name="Document" r:id="rId4" imgW="8559485" imgH="7238734"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68450"/>
                        <a:ext cx="8382000" cy="498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381000" y="128633"/>
            <a:ext cx="2019048" cy="733333"/>
          </a:xfrm>
          <a:prstGeom prst="rect">
            <a:avLst/>
          </a:prstGeom>
        </p:spPr>
      </p:pic>
    </p:spTree>
    <p:extLst>
      <p:ext uri="{BB962C8B-B14F-4D97-AF65-F5344CB8AC3E}">
        <p14:creationId xmlns:p14="http://schemas.microsoft.com/office/powerpoint/2010/main" val="1769854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38200" y="2133600"/>
            <a:ext cx="7696200" cy="2590800"/>
          </a:xfrm>
        </p:spPr>
        <p:txBody>
          <a:bodyPr/>
          <a:lstStyle/>
          <a:p>
            <a:r>
              <a:rPr lang="en-US" altLang="en-US" sz="2800" b="1" smtClean="0">
                <a:ea typeface="ＭＳ Ｐゴシック" panose="020B0600070205080204" pitchFamily="34" charset="-128"/>
              </a:rPr>
              <a:t>Thanks for listening</a:t>
            </a:r>
            <a:br>
              <a:rPr lang="en-US" altLang="en-US" sz="2800" b="1" smtClean="0">
                <a:ea typeface="ＭＳ Ｐゴシック" panose="020B0600070205080204" pitchFamily="34" charset="-128"/>
              </a:rPr>
            </a:br>
            <a:r>
              <a:rPr lang="en-US" altLang="en-US" sz="2800" b="1" smtClean="0">
                <a:ea typeface="ＭＳ Ｐゴシック" panose="020B0600070205080204" pitchFamily="34" charset="-128"/>
              </a:rPr>
              <a:t>Any Questions?</a:t>
            </a:r>
          </a:p>
        </p:txBody>
      </p:sp>
      <p:pic>
        <p:nvPicPr>
          <p:cNvPr id="2" name="Picture 1"/>
          <p:cNvPicPr>
            <a:picLocks noChangeAspect="1"/>
          </p:cNvPicPr>
          <p:nvPr/>
        </p:nvPicPr>
        <p:blipFill>
          <a:blip r:embed="rId2"/>
          <a:stretch>
            <a:fillRect/>
          </a:stretch>
        </p:blipFill>
        <p:spPr>
          <a:xfrm>
            <a:off x="647826" y="300083"/>
            <a:ext cx="2019048" cy="733333"/>
          </a:xfrm>
          <a:prstGeom prst="rect">
            <a:avLst/>
          </a:prstGeom>
        </p:spPr>
      </p:pic>
    </p:spTree>
    <p:extLst>
      <p:ext uri="{BB962C8B-B14F-4D97-AF65-F5344CB8AC3E}">
        <p14:creationId xmlns:p14="http://schemas.microsoft.com/office/powerpoint/2010/main" val="782881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84326"/>
            <a:ext cx="8229600" cy="4790352"/>
          </a:xfrm>
        </p:spPr>
        <p:txBody>
          <a:bodyPr>
            <a:noAutofit/>
          </a:bodyPr>
          <a:lstStyle/>
          <a:p>
            <a:pPr lvl="0" defTabSz="914400" eaLnBrk="0" fontAlgn="base" hangingPunct="0">
              <a:spcAft>
                <a:spcPct val="0"/>
              </a:spcAft>
              <a:buFontTx/>
              <a:buChar char="•"/>
            </a:pPr>
            <a:r>
              <a:rPr lang="en-US" altLang="en-US" b="1" kern="0" dirty="0">
                <a:solidFill>
                  <a:srgbClr val="000000"/>
                </a:solidFill>
                <a:latin typeface="Times New Roman"/>
                <a:ea typeface="ＭＳ Ｐゴシック" panose="020B0600070205080204" pitchFamily="34" charset="-128"/>
              </a:rPr>
              <a:t>To improve the design of interventions. It involves identifying strategic elements (inputs, outputs, outcomes, impact) and their causal relationships. </a:t>
            </a:r>
          </a:p>
          <a:p>
            <a:pPr lvl="0" defTabSz="914400" eaLnBrk="0" fontAlgn="base" hangingPunct="0">
              <a:spcAft>
                <a:spcPct val="0"/>
              </a:spcAft>
              <a:buFontTx/>
              <a:buChar char="•"/>
            </a:pPr>
            <a:r>
              <a:rPr lang="en-US" altLang="en-US" b="1" kern="0" dirty="0">
                <a:solidFill>
                  <a:srgbClr val="000000"/>
                </a:solidFill>
                <a:latin typeface="Times New Roman"/>
                <a:ea typeface="ＭＳ Ｐゴシック" panose="020B0600070205080204" pitchFamily="34" charset="-128"/>
              </a:rPr>
              <a:t>To ensure there is a common understanding on the definition and scope of each of the project indicators</a:t>
            </a:r>
          </a:p>
          <a:p>
            <a:pPr lvl="0" defTabSz="914400" eaLnBrk="0" fontAlgn="base" hangingPunct="0">
              <a:spcAft>
                <a:spcPct val="0"/>
              </a:spcAft>
              <a:buFontTx/>
              <a:buChar char="•"/>
            </a:pPr>
            <a:r>
              <a:rPr lang="en-US" altLang="en-US" b="1" kern="0" dirty="0">
                <a:solidFill>
                  <a:srgbClr val="000000"/>
                </a:solidFill>
                <a:latin typeface="Times New Roman"/>
                <a:ea typeface="ＭＳ Ｐゴシック" panose="020B0600070205080204" pitchFamily="34" charset="-128"/>
              </a:rPr>
              <a:t>To set the methodology and frequency of data collection, as well as responsibility for data collection</a:t>
            </a:r>
          </a:p>
          <a:p>
            <a:pPr marL="457200" lvl="1" indent="0">
              <a:buNone/>
            </a:pPr>
            <a:endParaRPr lang="en-US" sz="2800" dirty="0" smtClean="0">
              <a:latin typeface="Century Gothic" pitchFamily="34" charset="0"/>
            </a:endParaRPr>
          </a:p>
        </p:txBody>
      </p:sp>
      <p:sp>
        <p:nvSpPr>
          <p:cNvPr id="5" name="Title 1"/>
          <p:cNvSpPr txBox="1">
            <a:spLocks/>
          </p:cNvSpPr>
          <p:nvPr/>
        </p:nvSpPr>
        <p:spPr>
          <a:xfrm>
            <a:off x="3091049" y="447117"/>
            <a:ext cx="5719801" cy="1143000"/>
          </a:xfrm>
          <a:prstGeom prst="rect">
            <a:avLst/>
          </a:prstGeom>
        </p:spPr>
        <p:txBody>
          <a:bodyPr/>
          <a:lstStyle>
            <a:lvl1pPr algn="l" rtl="0" eaLnBrk="1" latinLnBrk="0" hangingPunct="1">
              <a:spcBef>
                <a:spcPct val="0"/>
              </a:spcBef>
              <a:buNone/>
              <a:defRPr kumimoji="0" sz="2500" b="1" kern="1200">
                <a:solidFill>
                  <a:srgbClr val="3077AD"/>
                </a:solidFill>
                <a:latin typeface="Arial"/>
                <a:ea typeface="+mj-ea"/>
                <a:cs typeface="Arial"/>
              </a:defRPr>
            </a:lvl1pPr>
          </a:lstStyle>
          <a:p>
            <a:r>
              <a:rPr lang="en-US" sz="3000" dirty="0" smtClean="0">
                <a:latin typeface="Century Gothic"/>
                <a:cs typeface="Century Gothic"/>
              </a:rPr>
              <a:t>The logical framework is developed:</a:t>
            </a:r>
          </a:p>
          <a:p>
            <a:r>
              <a:rPr lang="en-US" sz="3000" dirty="0" smtClean="0">
                <a:latin typeface="Century Gothic"/>
                <a:cs typeface="Century Gothic"/>
              </a:rPr>
              <a:t> </a:t>
            </a:r>
            <a:endParaRPr lang="en-US" sz="2400" dirty="0">
              <a:latin typeface="Century Gothic"/>
              <a:cs typeface="Century Gothic"/>
            </a:endParaRPr>
          </a:p>
        </p:txBody>
      </p:sp>
    </p:spTree>
    <p:extLst>
      <p:ext uri="{BB962C8B-B14F-4D97-AF65-F5344CB8AC3E}">
        <p14:creationId xmlns:p14="http://schemas.microsoft.com/office/powerpoint/2010/main" val="2185885546"/>
      </p:ext>
    </p:extLst>
  </p:cSld>
  <p:clrMapOvr>
    <a:masterClrMapping/>
  </p:clrMapOvr>
  <p:transition spd="slow" advClick="0" advTm="12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84326"/>
            <a:ext cx="8229600" cy="4790352"/>
          </a:xfrm>
        </p:spPr>
        <p:txBody>
          <a:bodyPr>
            <a:noAutofit/>
          </a:bodyPr>
          <a:lstStyle/>
          <a:p>
            <a:pPr marL="0" lvl="0" indent="0" defTabSz="914400" eaLnBrk="0" fontAlgn="base" hangingPunct="0">
              <a:spcBef>
                <a:spcPct val="50000"/>
              </a:spcBef>
              <a:spcAft>
                <a:spcPct val="0"/>
              </a:spcAft>
              <a:buClr>
                <a:srgbClr val="660033"/>
              </a:buClr>
              <a:buNone/>
            </a:pPr>
            <a:r>
              <a:rPr lang="en-GB" altLang="en-US" sz="2400" b="1" dirty="0">
                <a:solidFill>
                  <a:srgbClr val="000000"/>
                </a:solidFill>
                <a:latin typeface="Arial" panose="020B0604020202020204" pitchFamily="34" charset="0"/>
                <a:ea typeface="ＭＳ Ｐゴシック" panose="020B0600070205080204" pitchFamily="34" charset="-128"/>
                <a:cs typeface="+mn-cs"/>
              </a:rPr>
              <a:t>A simple tool for:</a:t>
            </a:r>
            <a:endParaRPr kumimoji="1" lang="en-US" altLang="en-US" sz="2400" b="1" dirty="0">
              <a:solidFill>
                <a:srgbClr val="660033"/>
              </a:solidFill>
              <a:latin typeface="Arial" panose="020B0604020202020204" pitchFamily="34" charset="0"/>
              <a:ea typeface="ＭＳ Ｐゴシック" panose="020B0600070205080204" pitchFamily="34" charset="-128"/>
              <a:cs typeface="+mn-cs"/>
            </a:endParaRPr>
          </a:p>
          <a:p>
            <a:pPr marL="0" lvl="0" indent="0" defTabSz="914400" eaLnBrk="0" fontAlgn="base" hangingPunct="0">
              <a:spcBef>
                <a:spcPct val="0"/>
              </a:spcBef>
              <a:spcAft>
                <a:spcPct val="0"/>
              </a:spcAft>
              <a:buClr>
                <a:srgbClr val="660033"/>
              </a:buClr>
              <a:buNone/>
            </a:pPr>
            <a:r>
              <a:rPr kumimoji="1" lang="en-US" altLang="en-US" b="1" dirty="0">
                <a:solidFill>
                  <a:srgbClr val="3333CC"/>
                </a:solidFill>
                <a:latin typeface="Arial" panose="020B0604020202020204" pitchFamily="34" charset="0"/>
                <a:ea typeface="ＭＳ Ｐゴシック" panose="020B0600070205080204" pitchFamily="34" charset="-128"/>
                <a:cs typeface="+mn-cs"/>
              </a:rPr>
              <a:t> Organizing thinking</a:t>
            </a:r>
          </a:p>
          <a:p>
            <a:pPr marL="0" lvl="0" indent="0" defTabSz="914400" eaLnBrk="0" fontAlgn="base" hangingPunct="0">
              <a:spcBef>
                <a:spcPct val="0"/>
              </a:spcBef>
              <a:spcAft>
                <a:spcPct val="0"/>
              </a:spcAft>
              <a:buClr>
                <a:srgbClr val="660033"/>
              </a:buClr>
              <a:buNone/>
            </a:pPr>
            <a:r>
              <a:rPr kumimoji="1" lang="en-US" altLang="en-US" b="1" dirty="0">
                <a:solidFill>
                  <a:srgbClr val="3333CC"/>
                </a:solidFill>
                <a:latin typeface="Arial" panose="020B0604020202020204" pitchFamily="34" charset="0"/>
                <a:ea typeface="ＭＳ Ｐゴシック" panose="020B0600070205080204" pitchFamily="34" charset="-128"/>
                <a:cs typeface="+mn-cs"/>
              </a:rPr>
              <a:t> </a:t>
            </a:r>
            <a:r>
              <a:rPr kumimoji="1" lang="en-US" altLang="en-US" b="1" dirty="0">
                <a:solidFill>
                  <a:srgbClr val="000000"/>
                </a:solidFill>
                <a:latin typeface="Arial" panose="020B0604020202020204" pitchFamily="34" charset="0"/>
                <a:ea typeface="ＭＳ Ｐゴシック" panose="020B0600070205080204" pitchFamily="34" charset="-128"/>
                <a:cs typeface="+mn-cs"/>
              </a:rPr>
              <a:t>Relating Activities to Investment.</a:t>
            </a:r>
            <a:r>
              <a:rPr kumimoji="1" lang="en-US" altLang="en-US" b="1" dirty="0">
                <a:solidFill>
                  <a:srgbClr val="3333CC"/>
                </a:solidFill>
                <a:latin typeface="Arial" panose="020B0604020202020204" pitchFamily="34" charset="0"/>
                <a:ea typeface="ＭＳ Ｐゴシック" panose="020B0600070205080204" pitchFamily="34" charset="-128"/>
                <a:cs typeface="+mn-cs"/>
              </a:rPr>
              <a:t> </a:t>
            </a:r>
          </a:p>
          <a:p>
            <a:pPr marL="0" lvl="0" indent="0" defTabSz="914400" eaLnBrk="0" fontAlgn="base" hangingPunct="0">
              <a:spcBef>
                <a:spcPct val="0"/>
              </a:spcBef>
              <a:spcAft>
                <a:spcPct val="0"/>
              </a:spcAft>
              <a:buClr>
                <a:srgbClr val="660033"/>
              </a:buClr>
              <a:buNone/>
            </a:pPr>
            <a:r>
              <a:rPr kumimoji="1" lang="en-US" altLang="en-US" b="1" dirty="0">
                <a:solidFill>
                  <a:srgbClr val="3333CC"/>
                </a:solidFill>
                <a:latin typeface="Arial" panose="020B0604020202020204" pitchFamily="34" charset="0"/>
                <a:ea typeface="ＭＳ Ｐゴシック" panose="020B0600070205080204" pitchFamily="34" charset="-128"/>
                <a:cs typeface="+mn-cs"/>
              </a:rPr>
              <a:t> Setting Objectives</a:t>
            </a:r>
          </a:p>
          <a:p>
            <a:pPr marL="0" lvl="0" indent="0" defTabSz="914400" eaLnBrk="0" fontAlgn="base" hangingPunct="0">
              <a:spcBef>
                <a:spcPct val="0"/>
              </a:spcBef>
              <a:spcAft>
                <a:spcPct val="0"/>
              </a:spcAft>
              <a:buClr>
                <a:srgbClr val="660033"/>
              </a:buClr>
              <a:buNone/>
            </a:pPr>
            <a:r>
              <a:rPr kumimoji="1" lang="en-US" altLang="en-US" b="1" dirty="0">
                <a:solidFill>
                  <a:srgbClr val="3333CC"/>
                </a:solidFill>
                <a:latin typeface="Arial" panose="020B0604020202020204" pitchFamily="34" charset="0"/>
                <a:ea typeface="ＭＳ Ｐゴシック" panose="020B0600070205080204" pitchFamily="34" charset="-128"/>
                <a:cs typeface="+mn-cs"/>
              </a:rPr>
              <a:t> </a:t>
            </a:r>
            <a:r>
              <a:rPr kumimoji="1" lang="en-US" altLang="en-US" b="1" dirty="0" err="1">
                <a:solidFill>
                  <a:srgbClr val="000000"/>
                </a:solidFill>
                <a:latin typeface="Arial" panose="020B0604020202020204" pitchFamily="34" charset="0"/>
                <a:ea typeface="ＭＳ Ｐゴシック" panose="020B0600070205080204" pitchFamily="34" charset="-128"/>
                <a:cs typeface="+mn-cs"/>
              </a:rPr>
              <a:t>Analysing</a:t>
            </a:r>
            <a:r>
              <a:rPr kumimoji="1" lang="en-US" altLang="en-US" b="1" dirty="0">
                <a:solidFill>
                  <a:srgbClr val="000000"/>
                </a:solidFill>
                <a:latin typeface="Arial" panose="020B0604020202020204" pitchFamily="34" charset="0"/>
                <a:ea typeface="ＭＳ Ｐゴシック" panose="020B0600070205080204" pitchFamily="34" charset="-128"/>
                <a:cs typeface="+mn-cs"/>
              </a:rPr>
              <a:t> risks and stating assumptions</a:t>
            </a:r>
          </a:p>
          <a:p>
            <a:pPr marL="0" lvl="0" indent="0" defTabSz="914400" eaLnBrk="0" fontAlgn="base" hangingPunct="0">
              <a:spcBef>
                <a:spcPct val="0"/>
              </a:spcBef>
              <a:spcAft>
                <a:spcPct val="0"/>
              </a:spcAft>
              <a:buClr>
                <a:srgbClr val="660033"/>
              </a:buClr>
              <a:buNone/>
            </a:pPr>
            <a:r>
              <a:rPr kumimoji="1" lang="en-US" altLang="en-US" b="1" dirty="0">
                <a:solidFill>
                  <a:srgbClr val="3333CC"/>
                </a:solidFill>
                <a:latin typeface="Arial" panose="020B0604020202020204" pitchFamily="34" charset="0"/>
                <a:ea typeface="ＭＳ Ｐゴシック" panose="020B0600070205080204" pitchFamily="34" charset="-128"/>
                <a:cs typeface="+mn-cs"/>
              </a:rPr>
              <a:t> Establishing criteria for Monitoring</a:t>
            </a:r>
          </a:p>
          <a:p>
            <a:pPr marL="0" lvl="0" indent="0" defTabSz="914400" eaLnBrk="0" fontAlgn="base" hangingPunct="0">
              <a:spcBef>
                <a:spcPct val="0"/>
              </a:spcBef>
              <a:spcAft>
                <a:spcPct val="0"/>
              </a:spcAft>
              <a:buClr>
                <a:srgbClr val="660033"/>
              </a:buClr>
              <a:buNone/>
            </a:pPr>
            <a:r>
              <a:rPr kumimoji="1" lang="en-US" altLang="en-US" b="1" dirty="0">
                <a:solidFill>
                  <a:srgbClr val="3333CC"/>
                </a:solidFill>
                <a:latin typeface="Arial" panose="020B0604020202020204" pitchFamily="34" charset="0"/>
                <a:ea typeface="ＭＳ Ｐゴシック" panose="020B0600070205080204" pitchFamily="34" charset="-128"/>
                <a:cs typeface="+mn-cs"/>
              </a:rPr>
              <a:t> </a:t>
            </a:r>
            <a:r>
              <a:rPr kumimoji="1" lang="en-US" altLang="en-US" b="1" dirty="0">
                <a:solidFill>
                  <a:srgbClr val="000000"/>
                </a:solidFill>
                <a:latin typeface="Arial" panose="020B0604020202020204" pitchFamily="34" charset="0"/>
                <a:ea typeface="ＭＳ Ｐゴシック" panose="020B0600070205080204" pitchFamily="34" charset="-128"/>
                <a:cs typeface="+mn-cs"/>
              </a:rPr>
              <a:t>Establishing criteria for Reviews and Evaluation</a:t>
            </a:r>
          </a:p>
          <a:p>
            <a:pPr marL="0" lvl="0" indent="0" defTabSz="914400" eaLnBrk="0" fontAlgn="base" hangingPunct="0">
              <a:spcBef>
                <a:spcPct val="0"/>
              </a:spcBef>
              <a:spcAft>
                <a:spcPct val="0"/>
              </a:spcAft>
              <a:buClr>
                <a:srgbClr val="660033"/>
              </a:buClr>
              <a:buNone/>
            </a:pPr>
            <a:r>
              <a:rPr kumimoji="1" lang="en-US" altLang="en-US" b="1" dirty="0">
                <a:solidFill>
                  <a:srgbClr val="3333CC"/>
                </a:solidFill>
                <a:latin typeface="Arial" panose="020B0604020202020204" pitchFamily="34" charset="0"/>
                <a:ea typeface="ＭＳ Ｐゴシック" panose="020B0600070205080204" pitchFamily="34" charset="-128"/>
                <a:cs typeface="+mn-cs"/>
              </a:rPr>
              <a:t> Communicating concisely and unambiguously</a:t>
            </a:r>
            <a:r>
              <a:rPr kumimoji="1" lang="en-US" altLang="en-US" sz="1800" b="1" dirty="0">
                <a:solidFill>
                  <a:srgbClr val="660033"/>
                </a:solidFill>
                <a:latin typeface="Arial" panose="020B0604020202020204" pitchFamily="34" charset="0"/>
                <a:ea typeface="ＭＳ Ｐゴシック" panose="020B0600070205080204" pitchFamily="34" charset="-128"/>
                <a:cs typeface="+mn-cs"/>
              </a:rPr>
              <a:t>  </a:t>
            </a:r>
            <a:endParaRPr kumimoji="1" lang="en-GB" altLang="en-US" sz="1800" b="1" dirty="0">
              <a:solidFill>
                <a:srgbClr val="660033"/>
              </a:solidFill>
              <a:latin typeface="Arial" panose="020B0604020202020204" pitchFamily="34" charset="0"/>
              <a:ea typeface="ＭＳ Ｐゴシック" panose="020B0600070205080204" pitchFamily="34" charset="-128"/>
              <a:cs typeface="+mn-cs"/>
            </a:endParaRPr>
          </a:p>
          <a:p>
            <a:pPr marL="457200" lvl="1" indent="0">
              <a:buNone/>
            </a:pPr>
            <a:endParaRPr lang="en-US" sz="2800" dirty="0" smtClean="0">
              <a:latin typeface="Century Gothic" pitchFamily="34" charset="0"/>
            </a:endParaRPr>
          </a:p>
        </p:txBody>
      </p:sp>
      <p:sp>
        <p:nvSpPr>
          <p:cNvPr id="5" name="Title 1"/>
          <p:cNvSpPr txBox="1">
            <a:spLocks/>
          </p:cNvSpPr>
          <p:nvPr/>
        </p:nvSpPr>
        <p:spPr>
          <a:xfrm>
            <a:off x="3091049" y="447117"/>
            <a:ext cx="5719801" cy="1143000"/>
          </a:xfrm>
          <a:prstGeom prst="rect">
            <a:avLst/>
          </a:prstGeom>
        </p:spPr>
        <p:txBody>
          <a:bodyPr/>
          <a:lstStyle>
            <a:lvl1pPr algn="l" rtl="0" eaLnBrk="1" latinLnBrk="0" hangingPunct="1">
              <a:spcBef>
                <a:spcPct val="0"/>
              </a:spcBef>
              <a:buNone/>
              <a:defRPr kumimoji="0" sz="2500" b="1" kern="1200">
                <a:solidFill>
                  <a:srgbClr val="3077AD"/>
                </a:solidFill>
                <a:latin typeface="Arial"/>
                <a:ea typeface="+mj-ea"/>
                <a:cs typeface="Arial"/>
              </a:defRPr>
            </a:lvl1pPr>
          </a:lstStyle>
          <a:p>
            <a:r>
              <a:rPr lang="en-US" sz="3000" dirty="0" smtClean="0">
                <a:latin typeface="Century Gothic"/>
                <a:cs typeface="Century Gothic"/>
              </a:rPr>
              <a:t>The </a:t>
            </a:r>
            <a:r>
              <a:rPr lang="en-US" sz="3000" dirty="0">
                <a:latin typeface="Century Gothic"/>
                <a:cs typeface="Century Gothic"/>
              </a:rPr>
              <a:t>Logical Framework:</a:t>
            </a:r>
          </a:p>
          <a:p>
            <a:endParaRPr lang="en-US" sz="3000" dirty="0" smtClean="0">
              <a:latin typeface="Century Gothic"/>
              <a:cs typeface="Century Gothic"/>
            </a:endParaRPr>
          </a:p>
          <a:p>
            <a:r>
              <a:rPr lang="en-US" sz="3000" dirty="0" smtClean="0">
                <a:latin typeface="Century Gothic"/>
                <a:cs typeface="Century Gothic"/>
              </a:rPr>
              <a:t> </a:t>
            </a:r>
            <a:endParaRPr lang="en-US" sz="2400" dirty="0">
              <a:latin typeface="Century Gothic"/>
              <a:cs typeface="Century Gothic"/>
            </a:endParaRPr>
          </a:p>
        </p:txBody>
      </p:sp>
    </p:spTree>
    <p:extLst>
      <p:ext uri="{BB962C8B-B14F-4D97-AF65-F5344CB8AC3E}">
        <p14:creationId xmlns:p14="http://schemas.microsoft.com/office/powerpoint/2010/main" val="4065503313"/>
      </p:ext>
    </p:extLst>
  </p:cSld>
  <p:clrMapOvr>
    <a:masterClrMapping/>
  </p:clrMapOvr>
  <p:transition spd="slow" advClick="0" advTm="1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defTabSz="914400" fontAlgn="base">
              <a:spcBef>
                <a:spcPct val="50000"/>
              </a:spcBef>
              <a:spcAft>
                <a:spcPct val="0"/>
              </a:spcAft>
            </a:pPr>
            <a:r>
              <a:rPr lang="en-US" dirty="0" smtClean="0"/>
              <a:t>                                 </a:t>
            </a:r>
            <a:r>
              <a:rPr lang="en-US" dirty="0"/>
              <a:t/>
            </a:r>
            <a:br>
              <a:rPr lang="en-US" dirty="0"/>
            </a:br>
            <a:r>
              <a:rPr lang="en-GB" altLang="en-US" sz="4400" dirty="0">
                <a:solidFill>
                  <a:srgbClr val="3333CC"/>
                </a:solidFill>
                <a:latin typeface="Arial Narrow" panose="020B0606020202030204" pitchFamily="34" charset="0"/>
                <a:ea typeface="ＭＳ Ｐゴシック" panose="020B0600070205080204" pitchFamily="34" charset="-128"/>
                <a:cs typeface="+mn-cs"/>
              </a:rPr>
              <a:t>Key Questions</a:t>
            </a:r>
            <a:br>
              <a:rPr lang="en-GB" altLang="en-US" sz="4400" dirty="0">
                <a:solidFill>
                  <a:srgbClr val="3333CC"/>
                </a:solidFill>
                <a:latin typeface="Arial Narrow" panose="020B0606020202030204" pitchFamily="34" charset="0"/>
                <a:ea typeface="ＭＳ Ｐゴシック" panose="020B0600070205080204" pitchFamily="34" charset="-128"/>
                <a:cs typeface="+mn-cs"/>
              </a:rPr>
            </a:br>
            <a:endParaRPr lang="en-US" dirty="0"/>
          </a:p>
        </p:txBody>
      </p:sp>
      <p:sp>
        <p:nvSpPr>
          <p:cNvPr id="3" name="Content Placeholder 2"/>
          <p:cNvSpPr>
            <a:spLocks noGrp="1"/>
          </p:cNvSpPr>
          <p:nvPr>
            <p:ph idx="1"/>
          </p:nvPr>
        </p:nvSpPr>
        <p:spPr/>
        <p:txBody>
          <a:bodyPr>
            <a:normAutofit/>
          </a:bodyPr>
          <a:lstStyle/>
          <a:p>
            <a:pPr marL="0" indent="0" algn="ctr" defTabSz="914400" fontAlgn="base">
              <a:spcBef>
                <a:spcPct val="50000"/>
              </a:spcBef>
              <a:spcAft>
                <a:spcPct val="0"/>
              </a:spcAft>
              <a:buNone/>
            </a:pPr>
            <a:r>
              <a:rPr lang="en-GB" altLang="en-US" sz="2400" dirty="0">
                <a:solidFill>
                  <a:srgbClr val="000000"/>
                </a:solidFill>
                <a:latin typeface="Arial" panose="020B0604020202020204" pitchFamily="34" charset="0"/>
                <a:ea typeface="ＭＳ Ｐゴシック" panose="020B0600070205080204" pitchFamily="34" charset="-128"/>
                <a:cs typeface="+mn-cs"/>
              </a:rPr>
              <a:t>What do </a:t>
            </a:r>
            <a:r>
              <a:rPr lang="en-GB" altLang="en-US" sz="2400" dirty="0" smtClean="0">
                <a:solidFill>
                  <a:srgbClr val="000000"/>
                </a:solidFill>
                <a:latin typeface="Arial" panose="020B0604020202020204" pitchFamily="34" charset="0"/>
                <a:ea typeface="ＭＳ Ｐゴシック" panose="020B0600070205080204" pitchFamily="34" charset="-128"/>
                <a:cs typeface="+mn-cs"/>
              </a:rPr>
              <a:t>you want </a:t>
            </a:r>
            <a:r>
              <a:rPr lang="en-GB" altLang="en-US" sz="2400" dirty="0">
                <a:solidFill>
                  <a:srgbClr val="000000"/>
                </a:solidFill>
                <a:latin typeface="Arial" panose="020B0604020202020204" pitchFamily="34" charset="0"/>
                <a:ea typeface="ＭＳ Ｐゴシック" panose="020B0600070205080204" pitchFamily="34" charset="-128"/>
                <a:cs typeface="+mn-cs"/>
              </a:rPr>
              <a:t>to </a:t>
            </a:r>
            <a:r>
              <a:rPr lang="en-GB" altLang="en-US" sz="2400" dirty="0" smtClean="0">
                <a:solidFill>
                  <a:srgbClr val="000000"/>
                </a:solidFill>
                <a:latin typeface="Arial" panose="020B0604020202020204" pitchFamily="34" charset="0"/>
                <a:ea typeface="ＭＳ Ｐゴシック" panose="020B0600070205080204" pitchFamily="34" charset="-128"/>
                <a:cs typeface="+mn-cs"/>
              </a:rPr>
              <a:t>achieve? </a:t>
            </a:r>
            <a:endParaRPr lang="en-GB" altLang="en-US" sz="2400" dirty="0">
              <a:solidFill>
                <a:srgbClr val="000000"/>
              </a:solidFill>
              <a:latin typeface="Arial" panose="020B0604020202020204" pitchFamily="34" charset="0"/>
              <a:ea typeface="ＭＳ Ｐゴシック" panose="020B0600070205080204" pitchFamily="34" charset="-128"/>
              <a:cs typeface="+mn-cs"/>
            </a:endParaRPr>
          </a:p>
          <a:p>
            <a:pPr marL="0" indent="0" algn="ctr" defTabSz="914400" fontAlgn="base">
              <a:spcBef>
                <a:spcPct val="50000"/>
              </a:spcBef>
              <a:spcAft>
                <a:spcPct val="0"/>
              </a:spcAft>
              <a:buNone/>
            </a:pPr>
            <a:r>
              <a:rPr lang="en-GB" altLang="en-US" sz="2400" dirty="0" smtClean="0">
                <a:solidFill>
                  <a:srgbClr val="000000"/>
                </a:solidFill>
                <a:latin typeface="Arial" panose="020B0604020202020204" pitchFamily="34" charset="0"/>
                <a:ea typeface="ＭＳ Ｐゴシック" panose="020B0600070205080204" pitchFamily="34" charset="-128"/>
                <a:cs typeface="+mn-cs"/>
              </a:rPr>
              <a:t>How </a:t>
            </a:r>
            <a:r>
              <a:rPr lang="en-GB" altLang="en-US" sz="2400" dirty="0">
                <a:solidFill>
                  <a:srgbClr val="000000"/>
                </a:solidFill>
                <a:latin typeface="Arial" panose="020B0604020202020204" pitchFamily="34" charset="0"/>
                <a:ea typeface="ＭＳ Ｐゴシック" panose="020B0600070205080204" pitchFamily="34" charset="-128"/>
                <a:cs typeface="+mn-cs"/>
              </a:rPr>
              <a:t>will </a:t>
            </a:r>
            <a:r>
              <a:rPr lang="en-GB" altLang="en-US" sz="2400" dirty="0" smtClean="0">
                <a:solidFill>
                  <a:srgbClr val="000000"/>
                </a:solidFill>
                <a:latin typeface="Arial" panose="020B0604020202020204" pitchFamily="34" charset="0"/>
                <a:ea typeface="ＭＳ Ｐゴシック" panose="020B0600070205080204" pitchFamily="34" charset="-128"/>
                <a:cs typeface="+mn-cs"/>
              </a:rPr>
              <a:t>you </a:t>
            </a:r>
            <a:r>
              <a:rPr lang="en-GB" altLang="en-US" sz="2400" dirty="0">
                <a:solidFill>
                  <a:srgbClr val="000000"/>
                </a:solidFill>
                <a:latin typeface="Arial" panose="020B0604020202020204" pitchFamily="34" charset="0"/>
                <a:ea typeface="ＭＳ Ｐゴシック" panose="020B0600070205080204" pitchFamily="34" charset="-128"/>
                <a:cs typeface="+mn-cs"/>
              </a:rPr>
              <a:t>achieve it</a:t>
            </a:r>
            <a:r>
              <a:rPr lang="en-GB" altLang="en-US" sz="2400" dirty="0" smtClean="0">
                <a:solidFill>
                  <a:srgbClr val="000000"/>
                </a:solidFill>
                <a:latin typeface="Arial" panose="020B0604020202020204" pitchFamily="34" charset="0"/>
                <a:ea typeface="ＭＳ Ｐゴシック" panose="020B0600070205080204" pitchFamily="34" charset="-128"/>
                <a:cs typeface="+mn-cs"/>
              </a:rPr>
              <a:t>?</a:t>
            </a:r>
          </a:p>
          <a:p>
            <a:pPr marL="0" indent="0" algn="ctr" defTabSz="914400" fontAlgn="base">
              <a:spcBef>
                <a:spcPct val="50000"/>
              </a:spcBef>
              <a:spcAft>
                <a:spcPct val="0"/>
              </a:spcAft>
              <a:buNone/>
            </a:pPr>
            <a:endParaRPr lang="en-GB" altLang="en-US" sz="2400" dirty="0">
              <a:solidFill>
                <a:srgbClr val="000000"/>
              </a:solidFill>
              <a:latin typeface="Arial" panose="020B0604020202020204" pitchFamily="34" charset="0"/>
              <a:ea typeface="ＭＳ Ｐゴシック" panose="020B0600070205080204" pitchFamily="34" charset="-128"/>
              <a:cs typeface="+mn-cs"/>
            </a:endParaRPr>
          </a:p>
          <a:p>
            <a:pPr marL="0" indent="0" defTabSz="914400" fontAlgn="base">
              <a:spcBef>
                <a:spcPct val="50000"/>
              </a:spcBef>
              <a:spcAft>
                <a:spcPct val="0"/>
              </a:spcAft>
              <a:buFont typeface="Wingdings" panose="05000000000000000000" pitchFamily="2" charset="2"/>
              <a:buChar char="v"/>
            </a:pPr>
            <a:r>
              <a:rPr lang="en-GB" altLang="en-US" sz="2400" dirty="0">
                <a:solidFill>
                  <a:srgbClr val="000000"/>
                </a:solidFill>
                <a:latin typeface="Arial" panose="020B0604020202020204" pitchFamily="34" charset="0"/>
                <a:ea typeface="ＭＳ Ｐゴシック" panose="020B0600070205080204" pitchFamily="34" charset="-128"/>
              </a:rPr>
              <a:t>What long term change (impact) are we contributing to?</a:t>
            </a:r>
          </a:p>
          <a:p>
            <a:pPr marL="0" lvl="0" indent="0" defTabSz="914400" fontAlgn="base">
              <a:spcBef>
                <a:spcPct val="50000"/>
              </a:spcBef>
              <a:spcAft>
                <a:spcPct val="0"/>
              </a:spcAft>
              <a:buFont typeface="Wingdings" panose="05000000000000000000" pitchFamily="2" charset="2"/>
              <a:buChar char="v"/>
            </a:pPr>
            <a:r>
              <a:rPr lang="en-GB" altLang="en-US" sz="2400" dirty="0" smtClean="0">
                <a:solidFill>
                  <a:srgbClr val="000000"/>
                </a:solidFill>
                <a:latin typeface="Arial" panose="020B0604020202020204" pitchFamily="34" charset="0"/>
                <a:ea typeface="ＭＳ Ｐゴシック" panose="020B0600070205080204" pitchFamily="34" charset="-128"/>
                <a:cs typeface="+mn-cs"/>
              </a:rPr>
              <a:t>What </a:t>
            </a:r>
            <a:r>
              <a:rPr lang="en-GB" altLang="en-US" sz="2400" dirty="0">
                <a:solidFill>
                  <a:srgbClr val="000000"/>
                </a:solidFill>
                <a:latin typeface="Arial" panose="020B0604020202020204" pitchFamily="34" charset="0"/>
                <a:ea typeface="ＭＳ Ｐゴシック" panose="020B0600070205080204" pitchFamily="34" charset="-128"/>
                <a:cs typeface="+mn-cs"/>
              </a:rPr>
              <a:t>change (outcome) do we want?</a:t>
            </a:r>
          </a:p>
          <a:p>
            <a:pPr marL="0" lvl="0" indent="0" defTabSz="914400" fontAlgn="base">
              <a:spcBef>
                <a:spcPct val="50000"/>
              </a:spcBef>
              <a:spcAft>
                <a:spcPct val="0"/>
              </a:spcAft>
              <a:buFont typeface="Wingdings" panose="05000000000000000000" pitchFamily="2" charset="2"/>
              <a:buChar char="v"/>
            </a:pPr>
            <a:r>
              <a:rPr lang="en-GB" altLang="en-US" sz="2400" dirty="0">
                <a:solidFill>
                  <a:srgbClr val="000000"/>
                </a:solidFill>
                <a:latin typeface="Arial" panose="020B0604020202020204" pitchFamily="34" charset="0"/>
                <a:ea typeface="ＭＳ Ｐゴシック" panose="020B0600070205080204" pitchFamily="34" charset="-128"/>
                <a:cs typeface="+mn-cs"/>
              </a:rPr>
              <a:t>What things (outputs) do we need to put in place to get that change?</a:t>
            </a:r>
          </a:p>
          <a:p>
            <a:pPr marL="0" lvl="0" indent="0" defTabSz="914400" fontAlgn="base">
              <a:spcBef>
                <a:spcPct val="50000"/>
              </a:spcBef>
              <a:spcAft>
                <a:spcPct val="0"/>
              </a:spcAft>
              <a:buFont typeface="Wingdings" panose="05000000000000000000" pitchFamily="2" charset="2"/>
              <a:buChar char="v"/>
            </a:pPr>
            <a:r>
              <a:rPr lang="en-GB" altLang="en-US" sz="2400" dirty="0" smtClean="0">
                <a:solidFill>
                  <a:srgbClr val="000000"/>
                </a:solidFill>
                <a:latin typeface="Arial" panose="020B0604020202020204" pitchFamily="34" charset="0"/>
                <a:ea typeface="ＭＳ Ｐゴシック" panose="020B0600070205080204" pitchFamily="34" charset="-128"/>
                <a:cs typeface="+mn-cs"/>
              </a:rPr>
              <a:t>What </a:t>
            </a:r>
            <a:r>
              <a:rPr lang="en-GB" altLang="en-US" sz="2400" dirty="0">
                <a:solidFill>
                  <a:srgbClr val="000000"/>
                </a:solidFill>
                <a:latin typeface="Arial" panose="020B0604020202020204" pitchFamily="34" charset="0"/>
                <a:ea typeface="ＭＳ Ｐゴシック" panose="020B0600070205080204" pitchFamily="34" charset="-128"/>
                <a:cs typeface="+mn-cs"/>
              </a:rPr>
              <a:t>kinds of actions (activities) must we take to get those things?</a:t>
            </a: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73CCE8B3-F2E0-4942-8F34-4FA0BD2A3044}" type="slidenum">
              <a:rPr lang="en-US" smtClean="0">
                <a:solidFill>
                  <a:srgbClr val="000000">
                    <a:tint val="75000"/>
                  </a:srgbClr>
                </a:solidFill>
              </a:rPr>
              <a:pPr/>
              <a:t>4</a:t>
            </a:fld>
            <a:endParaRPr lang="en-US">
              <a:solidFill>
                <a:srgbClr val="000000">
                  <a:tint val="75000"/>
                </a:srgbClr>
              </a:solidFill>
            </a:endParaRPr>
          </a:p>
        </p:txBody>
      </p:sp>
    </p:spTree>
    <p:extLst>
      <p:ext uri="{BB962C8B-B14F-4D97-AF65-F5344CB8AC3E}">
        <p14:creationId xmlns:p14="http://schemas.microsoft.com/office/powerpoint/2010/main" val="1009853458"/>
      </p:ext>
    </p:extLst>
  </p:cSld>
  <p:clrMapOvr>
    <a:masterClrMapping/>
  </p:clrMapOvr>
  <p:transition spd="slow" advClick="0" advTm="1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0" y="1466850"/>
            <a:ext cx="8991600" cy="5908385"/>
          </a:xfrm>
          <a:prstGeom prst="rect">
            <a:avLst/>
          </a:prstGeom>
        </p:spPr>
      </p:pic>
      <p:sp>
        <p:nvSpPr>
          <p:cNvPr id="5" name="Title 1"/>
          <p:cNvSpPr txBox="1">
            <a:spLocks/>
          </p:cNvSpPr>
          <p:nvPr/>
        </p:nvSpPr>
        <p:spPr>
          <a:xfrm>
            <a:off x="3091049" y="447117"/>
            <a:ext cx="5719801" cy="1143000"/>
          </a:xfrm>
          <a:prstGeom prst="rect">
            <a:avLst/>
          </a:prstGeom>
        </p:spPr>
        <p:txBody>
          <a:bodyPr/>
          <a:lstStyle>
            <a:lvl1pPr algn="l" rtl="0" eaLnBrk="1" latinLnBrk="0" hangingPunct="1">
              <a:spcBef>
                <a:spcPct val="0"/>
              </a:spcBef>
              <a:buNone/>
              <a:defRPr kumimoji="0" sz="2500" b="1" kern="1200">
                <a:solidFill>
                  <a:srgbClr val="3077AD"/>
                </a:solidFill>
                <a:latin typeface="Arial"/>
                <a:ea typeface="+mj-ea"/>
                <a:cs typeface="Arial"/>
              </a:defRPr>
            </a:lvl1pPr>
          </a:lstStyle>
          <a:p>
            <a:r>
              <a:rPr lang="en-US" sz="3000" dirty="0" smtClean="0">
                <a:latin typeface="Century Gothic"/>
                <a:cs typeface="Century Gothic"/>
              </a:rPr>
              <a:t> </a:t>
            </a:r>
            <a:endParaRPr lang="en-US" sz="3000" dirty="0">
              <a:latin typeface="Century Gothic"/>
              <a:cs typeface="Century Gothic"/>
            </a:endParaRPr>
          </a:p>
          <a:p>
            <a:endParaRPr lang="en-US" sz="3000" dirty="0" smtClean="0">
              <a:latin typeface="Century Gothic"/>
              <a:cs typeface="Century Gothic"/>
            </a:endParaRPr>
          </a:p>
          <a:p>
            <a:r>
              <a:rPr lang="en-US" sz="3000" dirty="0" smtClean="0">
                <a:latin typeface="Century Gothic"/>
                <a:cs typeface="Century Gothic"/>
              </a:rPr>
              <a:t> </a:t>
            </a:r>
            <a:endParaRPr lang="en-US" sz="2400" dirty="0">
              <a:latin typeface="Century Gothic"/>
              <a:cs typeface="Century Gothic"/>
            </a:endParaRPr>
          </a:p>
        </p:txBody>
      </p:sp>
      <p:sp>
        <p:nvSpPr>
          <p:cNvPr id="4" name="Title 1"/>
          <p:cNvSpPr>
            <a:spLocks noGrp="1"/>
          </p:cNvSpPr>
          <p:nvPr>
            <p:ph type="title"/>
          </p:nvPr>
        </p:nvSpPr>
        <p:spPr>
          <a:xfrm>
            <a:off x="457200" y="274638"/>
            <a:ext cx="8229600" cy="1143000"/>
          </a:xfrm>
        </p:spPr>
        <p:txBody>
          <a:bodyPr>
            <a:normAutofit fontScale="90000"/>
          </a:bodyPr>
          <a:lstStyle/>
          <a:p>
            <a:pPr lvl="0" algn="ctr" defTabSz="914400" fontAlgn="base">
              <a:spcBef>
                <a:spcPct val="50000"/>
              </a:spcBef>
              <a:spcAft>
                <a:spcPct val="0"/>
              </a:spcAft>
            </a:pPr>
            <a:r>
              <a:rPr lang="en-US" dirty="0" smtClean="0"/>
              <a:t>                                 </a:t>
            </a:r>
            <a:r>
              <a:rPr lang="en-US" dirty="0"/>
              <a:t/>
            </a:r>
            <a:br>
              <a:rPr lang="en-US" dirty="0"/>
            </a:br>
            <a:r>
              <a:rPr lang="en-GB" altLang="en-US" sz="4400" dirty="0" smtClean="0">
                <a:solidFill>
                  <a:srgbClr val="3333CC"/>
                </a:solidFill>
                <a:latin typeface="Arial Narrow" panose="020B0606020202030204" pitchFamily="34" charset="0"/>
                <a:ea typeface="ＭＳ Ｐゴシック" panose="020B0600070205080204" pitchFamily="34" charset="-128"/>
                <a:cs typeface="+mn-cs"/>
              </a:rPr>
              <a:t>Definitions</a:t>
            </a:r>
            <a:r>
              <a:rPr lang="en-GB" altLang="en-US" sz="4400" dirty="0">
                <a:solidFill>
                  <a:srgbClr val="3333CC"/>
                </a:solidFill>
                <a:latin typeface="Arial Narrow" panose="020B0606020202030204" pitchFamily="34" charset="0"/>
                <a:ea typeface="ＭＳ Ｐゴシック" panose="020B0600070205080204" pitchFamily="34" charset="-128"/>
                <a:cs typeface="+mn-cs"/>
              </a:rPr>
              <a:t/>
            </a:r>
            <a:br>
              <a:rPr lang="en-GB" altLang="en-US" sz="4400" dirty="0">
                <a:solidFill>
                  <a:srgbClr val="3333CC"/>
                </a:solidFill>
                <a:latin typeface="Arial Narrow" panose="020B0606020202030204" pitchFamily="34" charset="0"/>
                <a:ea typeface="ＭＳ Ｐゴシック" panose="020B0600070205080204" pitchFamily="34" charset="-128"/>
                <a:cs typeface="+mn-cs"/>
              </a:rPr>
            </a:br>
            <a:endParaRPr lang="en-US" dirty="0"/>
          </a:p>
        </p:txBody>
      </p:sp>
    </p:spTree>
    <p:extLst>
      <p:ext uri="{BB962C8B-B14F-4D97-AF65-F5344CB8AC3E}">
        <p14:creationId xmlns:p14="http://schemas.microsoft.com/office/powerpoint/2010/main" val="3525051513"/>
      </p:ext>
    </p:extLst>
  </p:cSld>
  <p:clrMapOvr>
    <a:masterClrMapping/>
  </p:clrMapOvr>
  <p:transition spd="slow" advClick="0" advTm="1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defTabSz="914400" fontAlgn="base">
              <a:spcBef>
                <a:spcPct val="50000"/>
              </a:spcBef>
              <a:spcAft>
                <a:spcPct val="0"/>
              </a:spcAft>
            </a:pPr>
            <a:r>
              <a:rPr lang="en-US" dirty="0" smtClean="0"/>
              <a:t>                                 </a:t>
            </a:r>
            <a:r>
              <a:rPr lang="en-GB" altLang="en-US" sz="4400" dirty="0">
                <a:solidFill>
                  <a:srgbClr val="3333CC"/>
                </a:solidFill>
                <a:latin typeface="Arial Narrow" panose="020B0606020202030204" pitchFamily="34" charset="0"/>
                <a:ea typeface="ＭＳ Ｐゴシック" panose="020B0600070205080204" pitchFamily="34" charset="-128"/>
                <a:cs typeface="+mn-cs"/>
              </a:rPr>
              <a:t/>
            </a:r>
            <a:br>
              <a:rPr lang="en-GB" altLang="en-US" sz="4400" dirty="0">
                <a:solidFill>
                  <a:srgbClr val="3333CC"/>
                </a:solidFill>
                <a:latin typeface="Arial Narrow" panose="020B0606020202030204" pitchFamily="34" charset="0"/>
                <a:ea typeface="ＭＳ Ｐゴシック" panose="020B0600070205080204" pitchFamily="34" charset="-128"/>
                <a:cs typeface="+mn-cs"/>
              </a:rPr>
            </a:br>
            <a:endParaRPr lang="en-US" dirty="0"/>
          </a:p>
        </p:txBody>
      </p:sp>
      <p:pic>
        <p:nvPicPr>
          <p:cNvPr id="6" name="Content Placeholder 5"/>
          <p:cNvPicPr>
            <a:picLocks noGrp="1" noChangeAspect="1"/>
          </p:cNvPicPr>
          <p:nvPr>
            <p:ph idx="1"/>
          </p:nvPr>
        </p:nvPicPr>
        <p:blipFill>
          <a:blip r:embed="rId2"/>
          <a:stretch>
            <a:fillRect/>
          </a:stretch>
        </p:blipFill>
        <p:spPr>
          <a:xfrm>
            <a:off x="-446080" y="1341438"/>
            <a:ext cx="8894756" cy="5653365"/>
          </a:xfrm>
          <a:prstGeom prst="rect">
            <a:avLst/>
          </a:prstGeom>
        </p:spPr>
      </p:pic>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73CCE8B3-F2E0-4942-8F34-4FA0BD2A3044}" type="slidenum">
              <a:rPr lang="en-US" smtClean="0">
                <a:solidFill>
                  <a:srgbClr val="000000">
                    <a:tint val="75000"/>
                  </a:srgbClr>
                </a:solidFill>
              </a:rPr>
              <a:pPr/>
              <a:t>6</a:t>
            </a:fld>
            <a:endParaRPr lang="en-US">
              <a:solidFill>
                <a:srgbClr val="000000">
                  <a:tint val="75000"/>
                </a:srgbClr>
              </a:solidFill>
            </a:endParaRPr>
          </a:p>
        </p:txBody>
      </p:sp>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400" b="1" kern="1200">
                <a:solidFill>
                  <a:srgbClr val="0580C6"/>
                </a:solidFill>
                <a:latin typeface="+mj-lt"/>
                <a:ea typeface="+mj-ea"/>
                <a:cs typeface="+mj-cs"/>
              </a:defRPr>
            </a:lvl1pPr>
          </a:lstStyle>
          <a:p>
            <a:pPr algn="ctr" defTabSz="914400" fontAlgn="base">
              <a:spcBef>
                <a:spcPct val="50000"/>
              </a:spcBef>
              <a:spcAft>
                <a:spcPct val="0"/>
              </a:spcAft>
            </a:pPr>
            <a:r>
              <a:rPr lang="en-US" dirty="0" smtClean="0"/>
              <a:t>                                 </a:t>
            </a:r>
            <a:br>
              <a:rPr lang="en-US" dirty="0" smtClean="0"/>
            </a:br>
            <a:r>
              <a:rPr lang="en-GB" sz="4400" dirty="0" err="1" smtClean="0">
                <a:solidFill>
                  <a:srgbClr val="3333CC"/>
                </a:solidFill>
                <a:latin typeface="Arial Narrow" panose="020B0606020202030204" pitchFamily="34" charset="0"/>
                <a:ea typeface="ＭＳ Ｐゴシック" panose="020B0600070205080204" pitchFamily="34" charset="-128"/>
                <a:cs typeface="+mn-cs"/>
              </a:rPr>
              <a:t>Cont</a:t>
            </a:r>
            <a:r>
              <a:rPr lang="en-GB" sz="4400" dirty="0" smtClean="0">
                <a:solidFill>
                  <a:srgbClr val="3333CC"/>
                </a:solidFill>
                <a:latin typeface="Arial Narrow" panose="020B0606020202030204" pitchFamily="34" charset="0"/>
                <a:ea typeface="ＭＳ Ｐゴシック" panose="020B0600070205080204" pitchFamily="34" charset="-128"/>
                <a:cs typeface="+mn-cs"/>
              </a:rPr>
              <a:t>,</a:t>
            </a:r>
            <a:endParaRPr lang="en-US" dirty="0"/>
          </a:p>
        </p:txBody>
      </p:sp>
    </p:spTree>
    <p:extLst>
      <p:ext uri="{BB962C8B-B14F-4D97-AF65-F5344CB8AC3E}">
        <p14:creationId xmlns:p14="http://schemas.microsoft.com/office/powerpoint/2010/main" val="3371445587"/>
      </p:ext>
    </p:extLst>
  </p:cSld>
  <p:clrMapOvr>
    <a:masterClrMapping/>
  </p:clrMapOvr>
  <p:transition spd="slow" advClick="0" advTm="1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defTabSz="914400" fontAlgn="base">
              <a:spcBef>
                <a:spcPct val="50000"/>
              </a:spcBef>
              <a:spcAft>
                <a:spcPct val="0"/>
              </a:spcAft>
            </a:pPr>
            <a:r>
              <a:rPr lang="en-US" dirty="0" smtClean="0"/>
              <a:t>                                 </a:t>
            </a:r>
            <a:r>
              <a:rPr lang="en-US" dirty="0"/>
              <a:t/>
            </a:r>
            <a:br>
              <a:rPr lang="en-US" dirty="0"/>
            </a:br>
            <a:r>
              <a:rPr lang="en-GB" altLang="en-US" sz="4400" dirty="0">
                <a:solidFill>
                  <a:srgbClr val="3333CC"/>
                </a:solidFill>
                <a:latin typeface="Arial Narrow" panose="020B0606020202030204" pitchFamily="34" charset="0"/>
                <a:ea typeface="ＭＳ Ｐゴシック" panose="020B0600070205080204" pitchFamily="34" charset="-128"/>
                <a:cs typeface="+mn-cs"/>
              </a:rPr>
              <a:t/>
            </a:r>
            <a:br>
              <a:rPr lang="en-GB" altLang="en-US" sz="4400" dirty="0">
                <a:solidFill>
                  <a:srgbClr val="3333CC"/>
                </a:solidFill>
                <a:latin typeface="Arial Narrow" panose="020B0606020202030204" pitchFamily="34" charset="0"/>
                <a:ea typeface="ＭＳ Ｐゴシック" panose="020B0600070205080204" pitchFamily="34" charset="-128"/>
                <a:cs typeface="+mn-cs"/>
              </a:rPr>
            </a:br>
            <a:endParaRPr lang="en-US" dirty="0"/>
          </a:p>
        </p:txBody>
      </p:sp>
      <p:pic>
        <p:nvPicPr>
          <p:cNvPr id="7" name="Content Placeholder 6"/>
          <p:cNvPicPr>
            <a:picLocks noGrp="1" noChangeAspect="1"/>
          </p:cNvPicPr>
          <p:nvPr>
            <p:ph idx="1"/>
          </p:nvPr>
        </p:nvPicPr>
        <p:blipFill>
          <a:blip r:embed="rId2"/>
          <a:stretch>
            <a:fillRect/>
          </a:stretch>
        </p:blipFill>
        <p:spPr>
          <a:xfrm>
            <a:off x="413701" y="1628804"/>
            <a:ext cx="8302513" cy="5092671"/>
          </a:xfrm>
          <a:prstGeom prst="rect">
            <a:avLst/>
          </a:prstGeom>
        </p:spPr>
      </p:pic>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73CCE8B3-F2E0-4942-8F34-4FA0BD2A3044}" type="slidenum">
              <a:rPr lang="en-US" smtClean="0">
                <a:solidFill>
                  <a:srgbClr val="000000">
                    <a:tint val="75000"/>
                  </a:srgbClr>
                </a:solidFill>
              </a:rPr>
              <a:pPr/>
              <a:t>7</a:t>
            </a:fld>
            <a:endParaRPr lang="en-US">
              <a:solidFill>
                <a:srgbClr val="000000">
                  <a:tint val="75000"/>
                </a:srgbClr>
              </a:solidFill>
            </a:endParaRPr>
          </a:p>
        </p:txBody>
      </p:sp>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400" b="1" kern="1200">
                <a:solidFill>
                  <a:srgbClr val="0580C6"/>
                </a:solidFill>
                <a:latin typeface="+mj-lt"/>
                <a:ea typeface="+mj-ea"/>
                <a:cs typeface="+mj-cs"/>
              </a:defRPr>
            </a:lvl1pPr>
          </a:lstStyle>
          <a:p>
            <a:pPr algn="ctr" defTabSz="914400" fontAlgn="base">
              <a:spcBef>
                <a:spcPct val="50000"/>
              </a:spcBef>
              <a:spcAft>
                <a:spcPct val="0"/>
              </a:spcAft>
            </a:pPr>
            <a:r>
              <a:rPr lang="en-US" dirty="0" smtClean="0"/>
              <a:t>                                 </a:t>
            </a:r>
            <a:br>
              <a:rPr lang="en-US" dirty="0" smtClean="0"/>
            </a:br>
            <a:r>
              <a:rPr lang="en-GB" sz="4400" dirty="0" err="1" smtClean="0">
                <a:solidFill>
                  <a:srgbClr val="3333CC"/>
                </a:solidFill>
                <a:latin typeface="Arial Narrow" panose="020B0606020202030204" pitchFamily="34" charset="0"/>
                <a:ea typeface="ＭＳ Ｐゴシック" panose="020B0600070205080204" pitchFamily="34" charset="-128"/>
                <a:cs typeface="+mn-cs"/>
              </a:rPr>
              <a:t>Cont</a:t>
            </a:r>
            <a:r>
              <a:rPr lang="en-GB" sz="4400" dirty="0" smtClean="0">
                <a:solidFill>
                  <a:srgbClr val="3333CC"/>
                </a:solidFill>
                <a:latin typeface="Arial Narrow" panose="020B0606020202030204" pitchFamily="34" charset="0"/>
                <a:ea typeface="ＭＳ Ｐゴシック" panose="020B0600070205080204" pitchFamily="34" charset="-128"/>
                <a:cs typeface="+mn-cs"/>
              </a:rPr>
              <a:t>,</a:t>
            </a:r>
            <a:endParaRPr lang="en-US" dirty="0"/>
          </a:p>
        </p:txBody>
      </p:sp>
    </p:spTree>
    <p:extLst>
      <p:ext uri="{BB962C8B-B14F-4D97-AF65-F5344CB8AC3E}">
        <p14:creationId xmlns:p14="http://schemas.microsoft.com/office/powerpoint/2010/main" val="2876452598"/>
      </p:ext>
    </p:extLst>
  </p:cSld>
  <p:clrMapOvr>
    <a:masterClrMapping/>
  </p:clrMapOvr>
  <p:transition spd="slow" advClick="0" advTm="1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defTabSz="914400" fontAlgn="base">
              <a:spcBef>
                <a:spcPct val="50000"/>
              </a:spcBef>
              <a:spcAft>
                <a:spcPct val="0"/>
              </a:spcAft>
            </a:pPr>
            <a:r>
              <a:rPr lang="en-US" dirty="0" smtClean="0"/>
              <a:t>                                 </a:t>
            </a:r>
            <a:r>
              <a:rPr lang="en-US" dirty="0"/>
              <a:t/>
            </a:r>
            <a:br>
              <a:rPr lang="en-US" dirty="0"/>
            </a:br>
            <a:r>
              <a:rPr lang="en-GB" altLang="en-US" sz="4400" dirty="0">
                <a:solidFill>
                  <a:srgbClr val="3333CC"/>
                </a:solidFill>
                <a:latin typeface="Arial Narrow" panose="020B0606020202030204" pitchFamily="34" charset="0"/>
                <a:ea typeface="ＭＳ Ｐゴシック" panose="020B0600070205080204" pitchFamily="34" charset="-128"/>
                <a:cs typeface="+mn-cs"/>
              </a:rPr>
              <a:t/>
            </a:r>
            <a:br>
              <a:rPr lang="en-GB" altLang="en-US" sz="4400" dirty="0">
                <a:solidFill>
                  <a:srgbClr val="3333CC"/>
                </a:solidFill>
                <a:latin typeface="Arial Narrow" panose="020B0606020202030204" pitchFamily="34" charset="0"/>
                <a:ea typeface="ＭＳ Ｐゴシック" panose="020B0600070205080204" pitchFamily="34" charset="-128"/>
                <a:cs typeface="+mn-cs"/>
              </a:rPr>
            </a:br>
            <a:endParaRPr lang="en-US" dirty="0"/>
          </a:p>
        </p:txBody>
      </p:sp>
      <p:pic>
        <p:nvPicPr>
          <p:cNvPr id="6" name="Content Placeholder 5"/>
          <p:cNvPicPr>
            <a:picLocks noGrp="1" noChangeAspect="1"/>
          </p:cNvPicPr>
          <p:nvPr>
            <p:ph idx="1"/>
          </p:nvPr>
        </p:nvPicPr>
        <p:blipFill>
          <a:blip r:embed="rId2"/>
          <a:stretch>
            <a:fillRect/>
          </a:stretch>
        </p:blipFill>
        <p:spPr>
          <a:xfrm>
            <a:off x="0" y="1467169"/>
            <a:ext cx="8954237" cy="5208587"/>
          </a:xfrm>
          <a:prstGeom prst="rect">
            <a:avLst/>
          </a:prstGeom>
        </p:spPr>
      </p:pic>
      <p:sp>
        <p:nvSpPr>
          <p:cNvPr id="4" name="Footer Placeholder 3"/>
          <p:cNvSpPr>
            <a:spLocks noGrp="1"/>
          </p:cNvSpPr>
          <p:nvPr>
            <p:ph type="ftr" sz="quarter" idx="11"/>
          </p:nvPr>
        </p:nvSpPr>
        <p:spPr>
          <a:xfrm>
            <a:off x="2590800" y="6675756"/>
            <a:ext cx="3962400" cy="45719"/>
          </a:xfrm>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73CCE8B3-F2E0-4942-8F34-4FA0BD2A3044}" type="slidenum">
              <a:rPr lang="en-US" smtClean="0">
                <a:solidFill>
                  <a:srgbClr val="000000">
                    <a:tint val="75000"/>
                  </a:srgbClr>
                </a:solidFill>
              </a:rPr>
              <a:pPr/>
              <a:t>8</a:t>
            </a:fld>
            <a:endParaRPr lang="en-US">
              <a:solidFill>
                <a:srgbClr val="000000">
                  <a:tint val="75000"/>
                </a:srgbClr>
              </a:solidFill>
            </a:endParaRPr>
          </a:p>
        </p:txBody>
      </p:sp>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400" b="1" kern="1200">
                <a:solidFill>
                  <a:srgbClr val="0580C6"/>
                </a:solidFill>
                <a:latin typeface="+mj-lt"/>
                <a:ea typeface="+mj-ea"/>
                <a:cs typeface="+mj-cs"/>
              </a:defRPr>
            </a:lvl1pPr>
          </a:lstStyle>
          <a:p>
            <a:pPr algn="ctr" defTabSz="914400" fontAlgn="base">
              <a:spcBef>
                <a:spcPct val="50000"/>
              </a:spcBef>
              <a:spcAft>
                <a:spcPct val="0"/>
              </a:spcAft>
            </a:pPr>
            <a:r>
              <a:rPr lang="en-GB" sz="4400" dirty="0" smtClean="0">
                <a:solidFill>
                  <a:srgbClr val="3333CC"/>
                </a:solidFill>
                <a:latin typeface="Arial Narrow" panose="020B0606020202030204" pitchFamily="34" charset="0"/>
                <a:ea typeface="ＭＳ Ｐゴシック" panose="020B0600070205080204" pitchFamily="34" charset="-128"/>
                <a:cs typeface="+mn-cs"/>
              </a:rPr>
              <a:t>Example</a:t>
            </a:r>
            <a:endParaRPr lang="en-US" dirty="0"/>
          </a:p>
        </p:txBody>
      </p:sp>
    </p:spTree>
    <p:extLst>
      <p:ext uri="{BB962C8B-B14F-4D97-AF65-F5344CB8AC3E}">
        <p14:creationId xmlns:p14="http://schemas.microsoft.com/office/powerpoint/2010/main" val="519876725"/>
      </p:ext>
    </p:extLst>
  </p:cSld>
  <p:clrMapOvr>
    <a:masterClrMapping/>
  </p:clrMapOvr>
  <p:transition spd="slow" advClick="0" advTm="1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714624" y="314324"/>
            <a:ext cx="4495801" cy="447675"/>
          </a:xfrm>
        </p:spPr>
        <p:txBody>
          <a:bodyPr/>
          <a:lstStyle/>
          <a:p>
            <a:r>
              <a:rPr lang="en-US" altLang="en-US" sz="2800" b="1" dirty="0" smtClean="0">
                <a:ea typeface="ＭＳ Ｐゴシック" panose="020B0600070205080204" pitchFamily="34" charset="-128"/>
              </a:rPr>
              <a:t>Example </a:t>
            </a:r>
            <a:r>
              <a:rPr lang="en-US" altLang="en-US" sz="2800" b="1" dirty="0" err="1" smtClean="0">
                <a:ea typeface="ＭＳ Ｐゴシック" panose="020B0600070205080204" pitchFamily="34" charset="-128"/>
              </a:rPr>
              <a:t>logframe</a:t>
            </a:r>
            <a:r>
              <a:rPr lang="en-US" altLang="en-US" sz="2800" b="1" dirty="0" smtClean="0">
                <a:ea typeface="ＭＳ Ｐゴシック" panose="020B0600070205080204" pitchFamily="34" charset="-128"/>
              </a:rPr>
              <a:t> - Impact</a:t>
            </a:r>
          </a:p>
        </p:txBody>
      </p:sp>
      <p:sp>
        <p:nvSpPr>
          <p:cNvPr id="23555" name="Title 1"/>
          <p:cNvSpPr txBox="1">
            <a:spLocks/>
          </p:cNvSpPr>
          <p:nvPr/>
        </p:nvSpPr>
        <p:spPr bwMode="auto">
          <a:xfrm>
            <a:off x="838200" y="914400"/>
            <a:ext cx="7696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defTabSz="914400" eaLnBrk="0" fontAlgn="base" hangingPunct="0">
              <a:spcBef>
                <a:spcPct val="0"/>
              </a:spcBef>
              <a:spcAft>
                <a:spcPct val="0"/>
              </a:spcAft>
              <a:buFontTx/>
              <a:buNone/>
            </a:pPr>
            <a:r>
              <a:rPr lang="en-US" altLang="en-US" sz="2800" b="1" dirty="0" smtClean="0">
                <a:solidFill>
                  <a:srgbClr val="000000"/>
                </a:solidFill>
              </a:rPr>
              <a:t>The impact statement and indicator are extracted from the FONERWA log-frame</a:t>
            </a:r>
          </a:p>
        </p:txBody>
      </p:sp>
      <p:graphicFrame>
        <p:nvGraphicFramePr>
          <p:cNvPr id="23556" name="Object 2"/>
          <p:cNvGraphicFramePr>
            <a:graphicFrameLocks noChangeAspect="1"/>
          </p:cNvGraphicFramePr>
          <p:nvPr/>
        </p:nvGraphicFramePr>
        <p:xfrm>
          <a:off x="50800" y="2362200"/>
          <a:ext cx="8864600" cy="3505200"/>
        </p:xfrm>
        <a:graphic>
          <a:graphicData uri="http://schemas.openxmlformats.org/presentationml/2006/ole">
            <mc:AlternateContent xmlns:mc="http://schemas.openxmlformats.org/markup-compatibility/2006">
              <mc:Choice xmlns:v="urn:schemas-microsoft-com:vml" Requires="v">
                <p:oleObj spid="_x0000_s1040" name="Document" r:id="rId4" imgW="8864274" imgH="3505071" progId="Word.Document.12">
                  <p:link updateAutomatic="1"/>
                </p:oleObj>
              </mc:Choice>
              <mc:Fallback>
                <p:oleObj name="Document" r:id="rId4" imgW="8864274" imgH="3505071"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2362200"/>
                        <a:ext cx="8864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486027" y="181067"/>
            <a:ext cx="2019048" cy="733333"/>
          </a:xfrm>
          <a:prstGeom prst="rect">
            <a:avLst/>
          </a:prstGeom>
        </p:spPr>
      </p:pic>
    </p:spTree>
    <p:extLst>
      <p:ext uri="{BB962C8B-B14F-4D97-AF65-F5344CB8AC3E}">
        <p14:creationId xmlns:p14="http://schemas.microsoft.com/office/powerpoint/2010/main" val="629232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FONERWA">
  <a:themeElements>
    <a:clrScheme name="Custom 4">
      <a:dk1>
        <a:srgbClr val="222222"/>
      </a:dk1>
      <a:lt1>
        <a:sysClr val="window" lastClr="FFFFFF"/>
      </a:lt1>
      <a:dk2>
        <a:srgbClr val="3B3B3B"/>
      </a:dk2>
      <a:lt2>
        <a:srgbClr val="D4D2D0"/>
      </a:lt2>
      <a:accent1>
        <a:srgbClr val="1982C8"/>
      </a:accent1>
      <a:accent2>
        <a:srgbClr val="12669F"/>
      </a:accent2>
      <a:accent3>
        <a:srgbClr val="115F94"/>
      </a:accent3>
      <a:accent4>
        <a:srgbClr val="0E5382"/>
      </a:accent4>
      <a:accent5>
        <a:srgbClr val="FBD752"/>
      </a:accent5>
      <a:accent6>
        <a:srgbClr val="C8A53B"/>
      </a:accent6>
      <a:hlink>
        <a:srgbClr val="9D8333"/>
      </a:hlink>
      <a:folHlink>
        <a:srgbClr val="83712D"/>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FONERWA">
      <a:dk1>
        <a:srgbClr val="000000"/>
      </a:dk1>
      <a:lt1>
        <a:srgbClr val="FFFFFF"/>
      </a:lt1>
      <a:dk2>
        <a:srgbClr val="D4D4D4"/>
      </a:dk2>
      <a:lt2>
        <a:srgbClr val="525051"/>
      </a:lt2>
      <a:accent1>
        <a:srgbClr val="557EB9"/>
      </a:accent1>
      <a:accent2>
        <a:srgbClr val="EB7C00"/>
      </a:accent2>
      <a:accent3>
        <a:srgbClr val="6BBD46"/>
      </a:accent3>
      <a:accent4>
        <a:srgbClr val="FFA615"/>
      </a:accent4>
      <a:accent5>
        <a:srgbClr val="D4D4D4"/>
      </a:accent5>
      <a:accent6>
        <a:srgbClr val="525051"/>
      </a:accent6>
      <a:hlink>
        <a:srgbClr val="0066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FONERWA.thmx</Template>
  <TotalTime>25272</TotalTime>
  <Words>386</Words>
  <Application>Microsoft Office PowerPoint</Application>
  <PresentationFormat>On-screen Show (4:3)</PresentationFormat>
  <Paragraphs>63</Paragraphs>
  <Slides>12</Slides>
  <Notes>6</Notes>
  <HiddenSlides>0</HiddenSlides>
  <MMClips>0</MMClips>
  <ScaleCrop>false</ScaleCrop>
  <HeadingPairs>
    <vt:vector size="8" baseType="variant">
      <vt:variant>
        <vt:lpstr>Fonts Used</vt:lpstr>
      </vt:variant>
      <vt:variant>
        <vt:i4>9</vt:i4>
      </vt:variant>
      <vt:variant>
        <vt:lpstr>Theme</vt:lpstr>
      </vt:variant>
      <vt:variant>
        <vt:i4>6</vt:i4>
      </vt:variant>
      <vt:variant>
        <vt:lpstr>Links</vt:lpstr>
      </vt:variant>
      <vt:variant>
        <vt:i4>3</vt:i4>
      </vt:variant>
      <vt:variant>
        <vt:lpstr>Slide Titles</vt:lpstr>
      </vt:variant>
      <vt:variant>
        <vt:i4>12</vt:i4>
      </vt:variant>
    </vt:vector>
  </HeadingPairs>
  <TitlesOfParts>
    <vt:vector size="30" baseType="lpstr">
      <vt:lpstr>ＭＳ Ｐゴシック</vt:lpstr>
      <vt:lpstr>PMingLiU</vt:lpstr>
      <vt:lpstr>Arial</vt:lpstr>
      <vt:lpstr>Arial Narrow</vt:lpstr>
      <vt:lpstr>Ariel</vt:lpstr>
      <vt:lpstr>Calibri</vt:lpstr>
      <vt:lpstr>Century Gothic</vt:lpstr>
      <vt:lpstr>Times New Roman</vt:lpstr>
      <vt:lpstr>Wingdings</vt:lpstr>
      <vt:lpstr>FONERWA</vt:lpstr>
      <vt:lpstr>Office Theme</vt:lpstr>
      <vt:lpstr>Default Design</vt:lpstr>
      <vt:lpstr>1_Default Design</vt:lpstr>
      <vt:lpstr>2_Default Design</vt:lpstr>
      <vt:lpstr>3_Default Design</vt:lpstr>
      <vt:lpstr>C:\Users\Vincent\AppData\Local\Microsoft\Windows\INetCache\IE\7PWXHYLZ\Document3!OLE_LINK9</vt:lpstr>
      <vt:lpstr>C:\Users\Vincent\AppData\Local\Microsoft\Windows\INetCache\IE\7PWXHYLZ\Document1!OLE_LINK2</vt:lpstr>
      <vt:lpstr>C:\Users\Vincent\AppData\Local\Microsoft\Windows\INetCache\IE\7PWXHYLZ\Document1!OLE_LINK3</vt:lpstr>
      <vt:lpstr>Logical Framework Development</vt:lpstr>
      <vt:lpstr>PowerPoint Presentation</vt:lpstr>
      <vt:lpstr>PowerPoint Presentation</vt:lpstr>
      <vt:lpstr>                                  Key Questions </vt:lpstr>
      <vt:lpstr>                                  Definitions </vt:lpstr>
      <vt:lpstr>                                  </vt:lpstr>
      <vt:lpstr>                                   </vt:lpstr>
      <vt:lpstr>                                   </vt:lpstr>
      <vt:lpstr>Example logframe - Impact</vt:lpstr>
      <vt:lpstr>Example logframe - Outcome</vt:lpstr>
      <vt:lpstr>Example logframe - Output</vt:lpstr>
      <vt:lpstr>Thanks for listening 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Selen</dc:creator>
  <cp:lastModifiedBy>admin</cp:lastModifiedBy>
  <cp:revision>327</cp:revision>
  <cp:lastPrinted>2016-01-06T14:38:41Z</cp:lastPrinted>
  <dcterms:created xsi:type="dcterms:W3CDTF">2013-07-16T10:50:56Z</dcterms:created>
  <dcterms:modified xsi:type="dcterms:W3CDTF">2016-11-29T10:28:13Z</dcterms:modified>
</cp:coreProperties>
</file>