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3"/>
  </p:notesMasterIdLst>
  <p:sldIdLst>
    <p:sldId id="273" r:id="rId2"/>
    <p:sldId id="262" r:id="rId3"/>
    <p:sldId id="275" r:id="rId4"/>
    <p:sldId id="260" r:id="rId5"/>
    <p:sldId id="276" r:id="rId6"/>
    <p:sldId id="270" r:id="rId7"/>
    <p:sldId id="278" r:id="rId8"/>
    <p:sldId id="279" r:id="rId9"/>
    <p:sldId id="277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7AD"/>
    <a:srgbClr val="05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598" autoAdjust="0"/>
  </p:normalViewPr>
  <p:slideViewPr>
    <p:cSldViewPr snapToGrid="0" snapToObjects="1">
      <p:cViewPr varScale="1">
        <p:scale>
          <a:sx n="88" d="100"/>
          <a:sy n="88" d="100"/>
        </p:scale>
        <p:origin x="-16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A90FB-6F31-4547-9054-E33DCE4F93BA}" type="doc">
      <dgm:prSet loTypeId="urn:microsoft.com/office/officeart/2005/8/layout/cycle2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B59F52D-DDCB-4915-ABC6-EEA2F13E379A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Problem Formulation</a:t>
          </a:r>
          <a:endParaRPr lang="en-US" sz="1200" dirty="0">
            <a:solidFill>
              <a:schemeClr val="tx1"/>
            </a:solidFill>
          </a:endParaRPr>
        </a:p>
      </dgm:t>
    </dgm:pt>
    <dgm:pt modelId="{695895CE-1D66-47F0-A870-661CE4C862DD}" type="parTrans" cxnId="{ED80E8B2-ADAE-43D7-85F8-1E346C7C65A2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94DD005A-BE19-4E21-89FD-C218A5A20D27}" type="sibTrans" cxnId="{ED80E8B2-ADAE-43D7-85F8-1E346C7C65A2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755951EF-D6BA-4C86-9884-9587688E8EA6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Concept and Idea Development</a:t>
          </a:r>
          <a:endParaRPr lang="en-US" sz="1200" dirty="0">
            <a:solidFill>
              <a:schemeClr val="tx1"/>
            </a:solidFill>
          </a:endParaRPr>
        </a:p>
      </dgm:t>
    </dgm:pt>
    <dgm:pt modelId="{0AEB52C8-08EA-4F7C-A70D-125DA905179E}" type="parTrans" cxnId="{25B1B2E4-DCB1-4BC4-B0FF-26FD5EC121D6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A36169D9-74AA-406B-87FC-F2E539486FF3}" type="sibTrans" cxnId="{25B1B2E4-DCB1-4BC4-B0FF-26FD5EC121D6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97B8CDA0-762C-4D0F-9E99-56B485593D59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2">
                  <a:lumMod val="50000"/>
                </a:schemeClr>
              </a:solidFill>
            </a:rPr>
            <a:t>Project Design</a:t>
          </a:r>
          <a:endParaRPr lang="en-US" sz="1200" dirty="0">
            <a:solidFill>
              <a:schemeClr val="bg2">
                <a:lumMod val="50000"/>
              </a:schemeClr>
            </a:solidFill>
          </a:endParaRPr>
        </a:p>
      </dgm:t>
    </dgm:pt>
    <dgm:pt modelId="{D13D194E-E136-4BE2-873E-474C3752618A}" type="parTrans" cxnId="{E740E802-8327-4CDD-968E-9942D2CE18DB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0743F8CF-7EF2-4204-8F67-B60B1CF649DA}" type="sibTrans" cxnId="{E740E802-8327-4CDD-968E-9942D2CE18DB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2EA99C68-7B49-4760-9B9C-BD012E52E10B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2">
                  <a:lumMod val="50000"/>
                </a:schemeClr>
              </a:solidFill>
            </a:rPr>
            <a:t>Project Costing</a:t>
          </a:r>
          <a:endParaRPr lang="en-US" sz="1200" dirty="0">
            <a:solidFill>
              <a:schemeClr val="bg2">
                <a:lumMod val="50000"/>
              </a:schemeClr>
            </a:solidFill>
          </a:endParaRPr>
        </a:p>
      </dgm:t>
    </dgm:pt>
    <dgm:pt modelId="{AB924ED4-FA60-494B-9010-1FD72344A472}" type="parTrans" cxnId="{80E4B0BF-93FF-498D-85BA-8E453D3AC7EE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F0A54657-A897-40EC-9087-A48C8A91407B}" type="sibTrans" cxnId="{80E4B0BF-93FF-498D-85BA-8E453D3AC7EE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B13542C8-F37C-429F-A637-7E2E0A4C3B4E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2">
                  <a:lumMod val="50000"/>
                </a:schemeClr>
              </a:solidFill>
            </a:rPr>
            <a:t>Project Submission and Approval</a:t>
          </a:r>
          <a:endParaRPr lang="en-US" sz="1200" dirty="0">
            <a:solidFill>
              <a:schemeClr val="bg2">
                <a:lumMod val="50000"/>
              </a:schemeClr>
            </a:solidFill>
          </a:endParaRPr>
        </a:p>
      </dgm:t>
    </dgm:pt>
    <dgm:pt modelId="{18BEC342-8813-421D-8A22-6EABDDEA66D6}" type="parTrans" cxnId="{86F27C0C-A43B-41D3-A7A6-96E745ED47F6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CB114B27-EC10-4E38-AF4F-C7AEEFB72828}" type="sibTrans" cxnId="{86F27C0C-A43B-41D3-A7A6-96E745ED47F6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0AB5B148-EC9A-4513-AA8E-847AC99FB925}">
      <dgm:prSet custT="1"/>
      <dgm:spPr/>
      <dgm:t>
        <a:bodyPr/>
        <a:lstStyle/>
        <a:p>
          <a:r>
            <a:rPr lang="en-US" sz="1200" dirty="0" smtClean="0">
              <a:solidFill>
                <a:schemeClr val="bg2">
                  <a:lumMod val="50000"/>
                </a:schemeClr>
              </a:solidFill>
            </a:rPr>
            <a:t>Project Implementation</a:t>
          </a:r>
          <a:endParaRPr lang="en-US" sz="1200" dirty="0">
            <a:solidFill>
              <a:schemeClr val="bg2">
                <a:lumMod val="50000"/>
              </a:schemeClr>
            </a:solidFill>
          </a:endParaRPr>
        </a:p>
      </dgm:t>
    </dgm:pt>
    <dgm:pt modelId="{7C8DCD36-3C86-4D4E-9C7C-F108AB87745B}" type="parTrans" cxnId="{39AD1FB5-E7C4-4538-973A-F23EB2D0501D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964FAF1E-AF26-48C8-B92A-B6ECD4ED8B02}" type="sibTrans" cxnId="{39AD1FB5-E7C4-4538-973A-F23EB2D0501D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F20E8321-0041-48E2-9991-C3AE28658C5A}">
      <dgm:prSet custT="1"/>
      <dgm:spPr/>
      <dgm:t>
        <a:bodyPr/>
        <a:lstStyle/>
        <a:p>
          <a:r>
            <a:rPr lang="en-US" sz="1200" dirty="0" smtClean="0">
              <a:solidFill>
                <a:schemeClr val="bg2">
                  <a:lumMod val="50000"/>
                </a:schemeClr>
              </a:solidFill>
            </a:rPr>
            <a:t>Project Review</a:t>
          </a:r>
          <a:endParaRPr lang="en-US" sz="1200" dirty="0">
            <a:solidFill>
              <a:schemeClr val="bg2">
                <a:lumMod val="50000"/>
              </a:schemeClr>
            </a:solidFill>
          </a:endParaRPr>
        </a:p>
      </dgm:t>
    </dgm:pt>
    <dgm:pt modelId="{2529B5C5-1C87-4B4E-B6EA-8E326EADCD39}" type="parTrans" cxnId="{5FEB3F41-A098-43DD-9128-86F0164403F0}">
      <dgm:prSet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8E8AB216-B5E9-47D5-B02A-6D069244389F}" type="sibTrans" cxnId="{5FEB3F41-A098-43DD-9128-86F0164403F0}">
      <dgm:prSet custT="1"/>
      <dgm:spPr/>
      <dgm:t>
        <a:bodyPr/>
        <a:lstStyle/>
        <a:p>
          <a:endParaRPr lang="en-US" sz="1200">
            <a:solidFill>
              <a:schemeClr val="bg2">
                <a:lumMod val="50000"/>
              </a:schemeClr>
            </a:solidFill>
          </a:endParaRPr>
        </a:p>
      </dgm:t>
    </dgm:pt>
    <dgm:pt modelId="{F71A1B6C-75AB-478F-A260-FF29FE928CE5}" type="pres">
      <dgm:prSet presAssocID="{CCBA90FB-6F31-4547-9054-E33DCE4F93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7F34EB-45AC-4848-BC57-17674CAAE983}" type="pres">
      <dgm:prSet presAssocID="{8B59F52D-DDCB-4915-ABC6-EEA2F13E379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A2A7A-DA8B-4B52-8B75-3D16F2A35E69}" type="pres">
      <dgm:prSet presAssocID="{94DD005A-BE19-4E21-89FD-C218A5A20D27}" presName="sibTrans" presStyleLbl="sibTrans2D1" presStyleIdx="0" presStyleCnt="7"/>
      <dgm:spPr/>
      <dgm:t>
        <a:bodyPr/>
        <a:lstStyle/>
        <a:p>
          <a:endParaRPr lang="en-US"/>
        </a:p>
      </dgm:t>
    </dgm:pt>
    <dgm:pt modelId="{E8082696-B220-4401-A144-309D89A957AF}" type="pres">
      <dgm:prSet presAssocID="{94DD005A-BE19-4E21-89FD-C218A5A20D27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3CD57EA4-57DA-4B39-8E03-8F76638AA4C2}" type="pres">
      <dgm:prSet presAssocID="{755951EF-D6BA-4C86-9884-9587688E8EA6}" presName="node" presStyleLbl="node1" presStyleIdx="1" presStyleCnt="7" custScaleX="131889" custScaleY="131804" custRadScaleRad="102816" custRadScaleInc="9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32C33-3D37-4F6C-A4D2-B3B7DB8B71C4}" type="pres">
      <dgm:prSet presAssocID="{A36169D9-74AA-406B-87FC-F2E539486FF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3E7ECC0E-90FE-43F0-941B-EC5FF349CECC}" type="pres">
      <dgm:prSet presAssocID="{A36169D9-74AA-406B-87FC-F2E539486FF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AA013EE9-AF54-405D-B301-865335CC8294}" type="pres">
      <dgm:prSet presAssocID="{97B8CDA0-762C-4D0F-9E99-56B485593D5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6C730-EF6B-40A2-BDC0-F854A4779D97}" type="pres">
      <dgm:prSet presAssocID="{0743F8CF-7EF2-4204-8F67-B60B1CF649D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3349D30C-9329-4E4C-A953-D54C5DF7355B}" type="pres">
      <dgm:prSet presAssocID="{0743F8CF-7EF2-4204-8F67-B60B1CF649D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AA97B9C0-B98D-42A0-B796-BB540F9CC50E}" type="pres">
      <dgm:prSet presAssocID="{2EA99C68-7B49-4760-9B9C-BD012E52E10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977C6-4F70-40CB-957D-710373CC31D1}" type="pres">
      <dgm:prSet presAssocID="{F0A54657-A897-40EC-9087-A48C8A91407B}" presName="sibTrans" presStyleLbl="sibTrans2D1" presStyleIdx="3" presStyleCnt="7"/>
      <dgm:spPr/>
      <dgm:t>
        <a:bodyPr/>
        <a:lstStyle/>
        <a:p>
          <a:endParaRPr lang="en-US"/>
        </a:p>
      </dgm:t>
    </dgm:pt>
    <dgm:pt modelId="{12300C5D-CDAA-4D4C-BB3D-DC28DF2C3F6B}" type="pres">
      <dgm:prSet presAssocID="{F0A54657-A897-40EC-9087-A48C8A91407B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34B04C51-BD18-4CE9-A371-1BFC2BBC9D7B}" type="pres">
      <dgm:prSet presAssocID="{B13542C8-F37C-429F-A637-7E2E0A4C3B4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7147F-3233-4A18-BF23-51313B449DA7}" type="pres">
      <dgm:prSet presAssocID="{CB114B27-EC10-4E38-AF4F-C7AEEFB7282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31509D6-1179-41E8-A01A-72C196FB90A0}" type="pres">
      <dgm:prSet presAssocID="{CB114B27-EC10-4E38-AF4F-C7AEEFB7282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2B7B9FD-122A-454E-8256-BA442D22B5C0}" type="pres">
      <dgm:prSet presAssocID="{0AB5B148-EC9A-4513-AA8E-847AC99FB92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F1ABA-009B-411B-BEE9-4CF07A7399D8}" type="pres">
      <dgm:prSet presAssocID="{964FAF1E-AF26-48C8-B92A-B6ECD4ED8B0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EE90677C-5D9B-4D5B-95E6-BE191F1AA4EA}" type="pres">
      <dgm:prSet presAssocID="{964FAF1E-AF26-48C8-B92A-B6ECD4ED8B02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FC68609-806A-4AD2-8888-51A93A3015C5}" type="pres">
      <dgm:prSet presAssocID="{F20E8321-0041-48E2-9991-C3AE28658C5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9E10F-4784-40AC-88EE-8533139C135B}" type="pres">
      <dgm:prSet presAssocID="{8E8AB216-B5E9-47D5-B02A-6D069244389F}" presName="sibTrans" presStyleLbl="sibTrans2D1" presStyleIdx="6" presStyleCnt="7"/>
      <dgm:spPr/>
      <dgm:t>
        <a:bodyPr/>
        <a:lstStyle/>
        <a:p>
          <a:endParaRPr lang="en-US"/>
        </a:p>
      </dgm:t>
    </dgm:pt>
    <dgm:pt modelId="{E55C3C07-3667-417A-81B7-1897607BF7DB}" type="pres">
      <dgm:prSet presAssocID="{8E8AB216-B5E9-47D5-B02A-6D069244389F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5FEB3F41-A098-43DD-9128-86F0164403F0}" srcId="{CCBA90FB-6F31-4547-9054-E33DCE4F93BA}" destId="{F20E8321-0041-48E2-9991-C3AE28658C5A}" srcOrd="6" destOrd="0" parTransId="{2529B5C5-1C87-4B4E-B6EA-8E326EADCD39}" sibTransId="{8E8AB216-B5E9-47D5-B02A-6D069244389F}"/>
    <dgm:cxn modelId="{C0FDAA55-26E2-490F-9A55-20951C0A24E4}" type="presOf" srcId="{94DD005A-BE19-4E21-89FD-C218A5A20D27}" destId="{E8082696-B220-4401-A144-309D89A957AF}" srcOrd="1" destOrd="0" presId="urn:microsoft.com/office/officeart/2005/8/layout/cycle2"/>
    <dgm:cxn modelId="{86F27C0C-A43B-41D3-A7A6-96E745ED47F6}" srcId="{CCBA90FB-6F31-4547-9054-E33DCE4F93BA}" destId="{B13542C8-F37C-429F-A637-7E2E0A4C3B4E}" srcOrd="4" destOrd="0" parTransId="{18BEC342-8813-421D-8A22-6EABDDEA66D6}" sibTransId="{CB114B27-EC10-4E38-AF4F-C7AEEFB72828}"/>
    <dgm:cxn modelId="{EFEEA878-1BA4-440B-8660-2A276387ECF1}" type="presOf" srcId="{755951EF-D6BA-4C86-9884-9587688E8EA6}" destId="{3CD57EA4-57DA-4B39-8E03-8F76638AA4C2}" srcOrd="0" destOrd="0" presId="urn:microsoft.com/office/officeart/2005/8/layout/cycle2"/>
    <dgm:cxn modelId="{262D42BE-6976-4771-B4E1-72235A3A86A7}" type="presOf" srcId="{A36169D9-74AA-406B-87FC-F2E539486FF3}" destId="{FCD32C33-3D37-4F6C-A4D2-B3B7DB8B71C4}" srcOrd="0" destOrd="0" presId="urn:microsoft.com/office/officeart/2005/8/layout/cycle2"/>
    <dgm:cxn modelId="{39AD1FB5-E7C4-4538-973A-F23EB2D0501D}" srcId="{CCBA90FB-6F31-4547-9054-E33DCE4F93BA}" destId="{0AB5B148-EC9A-4513-AA8E-847AC99FB925}" srcOrd="5" destOrd="0" parTransId="{7C8DCD36-3C86-4D4E-9C7C-F108AB87745B}" sibTransId="{964FAF1E-AF26-48C8-B92A-B6ECD4ED8B02}"/>
    <dgm:cxn modelId="{5476D9D5-D64A-4535-A233-5D6FAF44C059}" type="presOf" srcId="{8E8AB216-B5E9-47D5-B02A-6D069244389F}" destId="{68F9E10F-4784-40AC-88EE-8533139C135B}" srcOrd="0" destOrd="0" presId="urn:microsoft.com/office/officeart/2005/8/layout/cycle2"/>
    <dgm:cxn modelId="{67DBF453-A0F2-4F3A-A4C0-A51BD1315C6F}" type="presOf" srcId="{F20E8321-0041-48E2-9991-C3AE28658C5A}" destId="{5FC68609-806A-4AD2-8888-51A93A3015C5}" srcOrd="0" destOrd="0" presId="urn:microsoft.com/office/officeart/2005/8/layout/cycle2"/>
    <dgm:cxn modelId="{F207F2E8-A1E5-4A98-B272-7FC38886B91D}" type="presOf" srcId="{8E8AB216-B5E9-47D5-B02A-6D069244389F}" destId="{E55C3C07-3667-417A-81B7-1897607BF7DB}" srcOrd="1" destOrd="0" presId="urn:microsoft.com/office/officeart/2005/8/layout/cycle2"/>
    <dgm:cxn modelId="{1A49DDA7-B50A-4EA5-A513-1B4B7896F8BF}" type="presOf" srcId="{B13542C8-F37C-429F-A637-7E2E0A4C3B4E}" destId="{34B04C51-BD18-4CE9-A371-1BFC2BBC9D7B}" srcOrd="0" destOrd="0" presId="urn:microsoft.com/office/officeart/2005/8/layout/cycle2"/>
    <dgm:cxn modelId="{3C9B949E-7C66-43DC-A0D6-AEB8040B2C4A}" type="presOf" srcId="{964FAF1E-AF26-48C8-B92A-B6ECD4ED8B02}" destId="{0DFF1ABA-009B-411B-BEE9-4CF07A7399D8}" srcOrd="0" destOrd="0" presId="urn:microsoft.com/office/officeart/2005/8/layout/cycle2"/>
    <dgm:cxn modelId="{6ED19FC4-1D2F-4C2F-8F55-60A585BD43DB}" type="presOf" srcId="{CB114B27-EC10-4E38-AF4F-C7AEEFB72828}" destId="{431509D6-1179-41E8-A01A-72C196FB90A0}" srcOrd="1" destOrd="0" presId="urn:microsoft.com/office/officeart/2005/8/layout/cycle2"/>
    <dgm:cxn modelId="{E3A4351B-0B3F-4998-AA32-E0B71EEBCFFF}" type="presOf" srcId="{CB114B27-EC10-4E38-AF4F-C7AEEFB72828}" destId="{D3D7147F-3233-4A18-BF23-51313B449DA7}" srcOrd="0" destOrd="0" presId="urn:microsoft.com/office/officeart/2005/8/layout/cycle2"/>
    <dgm:cxn modelId="{A2ECA009-F1E0-4A3C-9828-FF53BDABEB26}" type="presOf" srcId="{94DD005A-BE19-4E21-89FD-C218A5A20D27}" destId="{A1FA2A7A-DA8B-4B52-8B75-3D16F2A35E69}" srcOrd="0" destOrd="0" presId="urn:microsoft.com/office/officeart/2005/8/layout/cycle2"/>
    <dgm:cxn modelId="{E740E802-8327-4CDD-968E-9942D2CE18DB}" srcId="{CCBA90FB-6F31-4547-9054-E33DCE4F93BA}" destId="{97B8CDA0-762C-4D0F-9E99-56B485593D59}" srcOrd="2" destOrd="0" parTransId="{D13D194E-E136-4BE2-873E-474C3752618A}" sibTransId="{0743F8CF-7EF2-4204-8F67-B60B1CF649DA}"/>
    <dgm:cxn modelId="{48F4A614-690E-4193-8BD8-DE704FCE7D84}" type="presOf" srcId="{97B8CDA0-762C-4D0F-9E99-56B485593D59}" destId="{AA013EE9-AF54-405D-B301-865335CC8294}" srcOrd="0" destOrd="0" presId="urn:microsoft.com/office/officeart/2005/8/layout/cycle2"/>
    <dgm:cxn modelId="{8ECFD65F-49B9-4889-B4F0-C01EC8D8BA1E}" type="presOf" srcId="{A36169D9-74AA-406B-87FC-F2E539486FF3}" destId="{3E7ECC0E-90FE-43F0-941B-EC5FF349CECC}" srcOrd="1" destOrd="0" presId="urn:microsoft.com/office/officeart/2005/8/layout/cycle2"/>
    <dgm:cxn modelId="{2997835D-AB9E-4CAA-B17D-F037A2EF0C81}" type="presOf" srcId="{F0A54657-A897-40EC-9087-A48C8A91407B}" destId="{12300C5D-CDAA-4D4C-BB3D-DC28DF2C3F6B}" srcOrd="1" destOrd="0" presId="urn:microsoft.com/office/officeart/2005/8/layout/cycle2"/>
    <dgm:cxn modelId="{21F29B0C-8C9E-4708-A0EB-120CD00EAAF3}" type="presOf" srcId="{0743F8CF-7EF2-4204-8F67-B60B1CF649DA}" destId="{2D86C730-EF6B-40A2-BDC0-F854A4779D97}" srcOrd="0" destOrd="0" presId="urn:microsoft.com/office/officeart/2005/8/layout/cycle2"/>
    <dgm:cxn modelId="{334F393F-76DB-499D-84AA-49CC71B39B5E}" type="presOf" srcId="{8B59F52D-DDCB-4915-ABC6-EEA2F13E379A}" destId="{357F34EB-45AC-4848-BC57-17674CAAE983}" srcOrd="0" destOrd="0" presId="urn:microsoft.com/office/officeart/2005/8/layout/cycle2"/>
    <dgm:cxn modelId="{ECC7854D-110A-4940-9005-CC5083CB6419}" type="presOf" srcId="{964FAF1E-AF26-48C8-B92A-B6ECD4ED8B02}" destId="{EE90677C-5D9B-4D5B-95E6-BE191F1AA4EA}" srcOrd="1" destOrd="0" presId="urn:microsoft.com/office/officeart/2005/8/layout/cycle2"/>
    <dgm:cxn modelId="{EFF27636-63D4-4D8E-BECA-54EF73BF977A}" type="presOf" srcId="{2EA99C68-7B49-4760-9B9C-BD012E52E10B}" destId="{AA97B9C0-B98D-42A0-B796-BB540F9CC50E}" srcOrd="0" destOrd="0" presId="urn:microsoft.com/office/officeart/2005/8/layout/cycle2"/>
    <dgm:cxn modelId="{87868E0F-719B-4626-87DE-BBD4BEF691A0}" type="presOf" srcId="{0AB5B148-EC9A-4513-AA8E-847AC99FB925}" destId="{A2B7B9FD-122A-454E-8256-BA442D22B5C0}" srcOrd="0" destOrd="0" presId="urn:microsoft.com/office/officeart/2005/8/layout/cycle2"/>
    <dgm:cxn modelId="{3DB15EAA-A08D-456B-A183-5AB603680087}" type="presOf" srcId="{0743F8CF-7EF2-4204-8F67-B60B1CF649DA}" destId="{3349D30C-9329-4E4C-A953-D54C5DF7355B}" srcOrd="1" destOrd="0" presId="urn:microsoft.com/office/officeart/2005/8/layout/cycle2"/>
    <dgm:cxn modelId="{86FD586A-597B-4DBC-A8B0-ADA82A1B51E4}" type="presOf" srcId="{F0A54657-A897-40EC-9087-A48C8A91407B}" destId="{9EE977C6-4F70-40CB-957D-710373CC31D1}" srcOrd="0" destOrd="0" presId="urn:microsoft.com/office/officeart/2005/8/layout/cycle2"/>
    <dgm:cxn modelId="{7D5CE3A3-57F6-4C75-B2F9-3250FB40E8B1}" type="presOf" srcId="{CCBA90FB-6F31-4547-9054-E33DCE4F93BA}" destId="{F71A1B6C-75AB-478F-A260-FF29FE928CE5}" srcOrd="0" destOrd="0" presId="urn:microsoft.com/office/officeart/2005/8/layout/cycle2"/>
    <dgm:cxn modelId="{80E4B0BF-93FF-498D-85BA-8E453D3AC7EE}" srcId="{CCBA90FB-6F31-4547-9054-E33DCE4F93BA}" destId="{2EA99C68-7B49-4760-9B9C-BD012E52E10B}" srcOrd="3" destOrd="0" parTransId="{AB924ED4-FA60-494B-9010-1FD72344A472}" sibTransId="{F0A54657-A897-40EC-9087-A48C8A91407B}"/>
    <dgm:cxn modelId="{25B1B2E4-DCB1-4BC4-B0FF-26FD5EC121D6}" srcId="{CCBA90FB-6F31-4547-9054-E33DCE4F93BA}" destId="{755951EF-D6BA-4C86-9884-9587688E8EA6}" srcOrd="1" destOrd="0" parTransId="{0AEB52C8-08EA-4F7C-A70D-125DA905179E}" sibTransId="{A36169D9-74AA-406B-87FC-F2E539486FF3}"/>
    <dgm:cxn modelId="{ED80E8B2-ADAE-43D7-85F8-1E346C7C65A2}" srcId="{CCBA90FB-6F31-4547-9054-E33DCE4F93BA}" destId="{8B59F52D-DDCB-4915-ABC6-EEA2F13E379A}" srcOrd="0" destOrd="0" parTransId="{695895CE-1D66-47F0-A870-661CE4C862DD}" sibTransId="{94DD005A-BE19-4E21-89FD-C218A5A20D27}"/>
    <dgm:cxn modelId="{A8A7907A-D373-4596-9C75-6E5C425C2543}" type="presParOf" srcId="{F71A1B6C-75AB-478F-A260-FF29FE928CE5}" destId="{357F34EB-45AC-4848-BC57-17674CAAE983}" srcOrd="0" destOrd="0" presId="urn:microsoft.com/office/officeart/2005/8/layout/cycle2"/>
    <dgm:cxn modelId="{B5E55900-D6CF-4CE4-8B69-EB1014183FC6}" type="presParOf" srcId="{F71A1B6C-75AB-478F-A260-FF29FE928CE5}" destId="{A1FA2A7A-DA8B-4B52-8B75-3D16F2A35E69}" srcOrd="1" destOrd="0" presId="urn:microsoft.com/office/officeart/2005/8/layout/cycle2"/>
    <dgm:cxn modelId="{3C9523C2-2F40-4B91-80A7-CB8A6E69A248}" type="presParOf" srcId="{A1FA2A7A-DA8B-4B52-8B75-3D16F2A35E69}" destId="{E8082696-B220-4401-A144-309D89A957AF}" srcOrd="0" destOrd="0" presId="urn:microsoft.com/office/officeart/2005/8/layout/cycle2"/>
    <dgm:cxn modelId="{20134B71-4812-44E8-BEE6-8E26BCD930CC}" type="presParOf" srcId="{F71A1B6C-75AB-478F-A260-FF29FE928CE5}" destId="{3CD57EA4-57DA-4B39-8E03-8F76638AA4C2}" srcOrd="2" destOrd="0" presId="urn:microsoft.com/office/officeart/2005/8/layout/cycle2"/>
    <dgm:cxn modelId="{BD00E5E4-BF07-48D4-B6CC-03BC552A656B}" type="presParOf" srcId="{F71A1B6C-75AB-478F-A260-FF29FE928CE5}" destId="{FCD32C33-3D37-4F6C-A4D2-B3B7DB8B71C4}" srcOrd="3" destOrd="0" presId="urn:microsoft.com/office/officeart/2005/8/layout/cycle2"/>
    <dgm:cxn modelId="{89646691-5808-4930-8D63-02F076F4FCBE}" type="presParOf" srcId="{FCD32C33-3D37-4F6C-A4D2-B3B7DB8B71C4}" destId="{3E7ECC0E-90FE-43F0-941B-EC5FF349CECC}" srcOrd="0" destOrd="0" presId="urn:microsoft.com/office/officeart/2005/8/layout/cycle2"/>
    <dgm:cxn modelId="{585524AC-0AB7-49F2-8B32-80E8B81EEA09}" type="presParOf" srcId="{F71A1B6C-75AB-478F-A260-FF29FE928CE5}" destId="{AA013EE9-AF54-405D-B301-865335CC8294}" srcOrd="4" destOrd="0" presId="urn:microsoft.com/office/officeart/2005/8/layout/cycle2"/>
    <dgm:cxn modelId="{DFF78637-6D8C-453E-8E6B-492BBCCCE959}" type="presParOf" srcId="{F71A1B6C-75AB-478F-A260-FF29FE928CE5}" destId="{2D86C730-EF6B-40A2-BDC0-F854A4779D97}" srcOrd="5" destOrd="0" presId="urn:microsoft.com/office/officeart/2005/8/layout/cycle2"/>
    <dgm:cxn modelId="{7157BE5E-BC27-4300-A8F7-A29E6BDCCC11}" type="presParOf" srcId="{2D86C730-EF6B-40A2-BDC0-F854A4779D97}" destId="{3349D30C-9329-4E4C-A953-D54C5DF7355B}" srcOrd="0" destOrd="0" presId="urn:microsoft.com/office/officeart/2005/8/layout/cycle2"/>
    <dgm:cxn modelId="{5F666C41-A213-4FB8-AA09-A54D140B831E}" type="presParOf" srcId="{F71A1B6C-75AB-478F-A260-FF29FE928CE5}" destId="{AA97B9C0-B98D-42A0-B796-BB540F9CC50E}" srcOrd="6" destOrd="0" presId="urn:microsoft.com/office/officeart/2005/8/layout/cycle2"/>
    <dgm:cxn modelId="{AC971942-DD95-457F-8F3A-6A9050138E6A}" type="presParOf" srcId="{F71A1B6C-75AB-478F-A260-FF29FE928CE5}" destId="{9EE977C6-4F70-40CB-957D-710373CC31D1}" srcOrd="7" destOrd="0" presId="urn:microsoft.com/office/officeart/2005/8/layout/cycle2"/>
    <dgm:cxn modelId="{2DAD0CAA-8FD7-4F2A-A0BA-C4153F83E175}" type="presParOf" srcId="{9EE977C6-4F70-40CB-957D-710373CC31D1}" destId="{12300C5D-CDAA-4D4C-BB3D-DC28DF2C3F6B}" srcOrd="0" destOrd="0" presId="urn:microsoft.com/office/officeart/2005/8/layout/cycle2"/>
    <dgm:cxn modelId="{B9CE6535-E18D-4DB6-975B-315A6D2C42C8}" type="presParOf" srcId="{F71A1B6C-75AB-478F-A260-FF29FE928CE5}" destId="{34B04C51-BD18-4CE9-A371-1BFC2BBC9D7B}" srcOrd="8" destOrd="0" presId="urn:microsoft.com/office/officeart/2005/8/layout/cycle2"/>
    <dgm:cxn modelId="{03D90CB5-F022-41FC-8C4C-E8BE409AF6FA}" type="presParOf" srcId="{F71A1B6C-75AB-478F-A260-FF29FE928CE5}" destId="{D3D7147F-3233-4A18-BF23-51313B449DA7}" srcOrd="9" destOrd="0" presId="urn:microsoft.com/office/officeart/2005/8/layout/cycle2"/>
    <dgm:cxn modelId="{09C89661-15DD-46DE-B109-98A0FBB5339F}" type="presParOf" srcId="{D3D7147F-3233-4A18-BF23-51313B449DA7}" destId="{431509D6-1179-41E8-A01A-72C196FB90A0}" srcOrd="0" destOrd="0" presId="urn:microsoft.com/office/officeart/2005/8/layout/cycle2"/>
    <dgm:cxn modelId="{37CEE5CD-B868-477D-8D86-6E16CC4C4344}" type="presParOf" srcId="{F71A1B6C-75AB-478F-A260-FF29FE928CE5}" destId="{A2B7B9FD-122A-454E-8256-BA442D22B5C0}" srcOrd="10" destOrd="0" presId="urn:microsoft.com/office/officeart/2005/8/layout/cycle2"/>
    <dgm:cxn modelId="{EFEB0105-08B2-42A2-A782-94BD43825EEE}" type="presParOf" srcId="{F71A1B6C-75AB-478F-A260-FF29FE928CE5}" destId="{0DFF1ABA-009B-411B-BEE9-4CF07A7399D8}" srcOrd="11" destOrd="0" presId="urn:microsoft.com/office/officeart/2005/8/layout/cycle2"/>
    <dgm:cxn modelId="{E0438C13-F088-474A-88BB-AB06894A2517}" type="presParOf" srcId="{0DFF1ABA-009B-411B-BEE9-4CF07A7399D8}" destId="{EE90677C-5D9B-4D5B-95E6-BE191F1AA4EA}" srcOrd="0" destOrd="0" presId="urn:microsoft.com/office/officeart/2005/8/layout/cycle2"/>
    <dgm:cxn modelId="{2871F17B-33B9-4070-BFE3-38156042F2C8}" type="presParOf" srcId="{F71A1B6C-75AB-478F-A260-FF29FE928CE5}" destId="{5FC68609-806A-4AD2-8888-51A93A3015C5}" srcOrd="12" destOrd="0" presId="urn:microsoft.com/office/officeart/2005/8/layout/cycle2"/>
    <dgm:cxn modelId="{0D9B4214-5480-40BA-8E36-946B03F93ACF}" type="presParOf" srcId="{F71A1B6C-75AB-478F-A260-FF29FE928CE5}" destId="{68F9E10F-4784-40AC-88EE-8533139C135B}" srcOrd="13" destOrd="0" presId="urn:microsoft.com/office/officeart/2005/8/layout/cycle2"/>
    <dgm:cxn modelId="{65F1CD37-D48A-4BC0-AD60-ECABFB63678D}" type="presParOf" srcId="{68F9E10F-4784-40AC-88EE-8533139C135B}" destId="{E55C3C07-3667-417A-81B7-1897607BF7D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CCB2B5-E41D-45D7-9B17-08A21E737B03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4F23460C-EB2F-4086-A984-0B10CD85DB92}">
      <dgm:prSet phldrT="[Text]" custT="1"/>
      <dgm:spPr/>
      <dgm:t>
        <a:bodyPr/>
        <a:lstStyle/>
        <a:p>
          <a:r>
            <a:rPr lang="en-US" sz="1400" dirty="0" smtClean="0"/>
            <a:t>PPD Development</a:t>
          </a:r>
          <a:endParaRPr lang="en-US" sz="1400" dirty="0"/>
        </a:p>
      </dgm:t>
    </dgm:pt>
    <dgm:pt modelId="{5CEF42AA-0F85-40BF-B46A-B91094067C6E}" type="parTrans" cxnId="{D52D6589-C8C4-47D5-9012-EF04072660F1}">
      <dgm:prSet/>
      <dgm:spPr/>
      <dgm:t>
        <a:bodyPr/>
        <a:lstStyle/>
        <a:p>
          <a:endParaRPr lang="en-US"/>
        </a:p>
      </dgm:t>
    </dgm:pt>
    <dgm:pt modelId="{CD51A654-81ED-4146-8726-97E457E1433D}" type="sibTrans" cxnId="{D52D6589-C8C4-47D5-9012-EF04072660F1}">
      <dgm:prSet/>
      <dgm:spPr/>
      <dgm:t>
        <a:bodyPr/>
        <a:lstStyle/>
        <a:p>
          <a:endParaRPr lang="en-US"/>
        </a:p>
      </dgm:t>
    </dgm:pt>
    <dgm:pt modelId="{301F0D2B-B50C-4CCE-B4C6-C52B78A58D2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PD Development</a:t>
          </a:r>
          <a:endParaRPr lang="en-US" sz="1400" dirty="0">
            <a:solidFill>
              <a:schemeClr val="bg1"/>
            </a:solidFill>
          </a:endParaRPr>
        </a:p>
      </dgm:t>
    </dgm:pt>
    <dgm:pt modelId="{F0B3593D-5A8A-4C74-9035-1D37E088E757}" type="parTrans" cxnId="{8DC96B2D-7E7E-4C93-BB09-118EBE12E793}">
      <dgm:prSet/>
      <dgm:spPr/>
      <dgm:t>
        <a:bodyPr/>
        <a:lstStyle/>
        <a:p>
          <a:endParaRPr lang="en-US"/>
        </a:p>
      </dgm:t>
    </dgm:pt>
    <dgm:pt modelId="{FB2D2801-AF3C-48FB-9CBE-C40453F8EE96}" type="sibTrans" cxnId="{8DC96B2D-7E7E-4C93-BB09-118EBE12E793}">
      <dgm:prSet/>
      <dgm:spPr/>
      <dgm:t>
        <a:bodyPr/>
        <a:lstStyle/>
        <a:p>
          <a:endParaRPr lang="en-US"/>
        </a:p>
      </dgm:t>
    </dgm:pt>
    <dgm:pt modelId="{3EDE0BFC-065A-412D-B644-716B946D0E2B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Project Implementation</a:t>
          </a:r>
          <a:endParaRPr lang="en-US" sz="1400" dirty="0">
            <a:solidFill>
              <a:schemeClr val="bg1"/>
            </a:solidFill>
          </a:endParaRPr>
        </a:p>
      </dgm:t>
    </dgm:pt>
    <dgm:pt modelId="{5FEB036D-41B3-46C1-B03A-66287EB4529D}" type="parTrans" cxnId="{9499361D-0BCA-476F-99FC-59D6390F41F6}">
      <dgm:prSet/>
      <dgm:spPr/>
      <dgm:t>
        <a:bodyPr/>
        <a:lstStyle/>
        <a:p>
          <a:endParaRPr lang="en-US"/>
        </a:p>
      </dgm:t>
    </dgm:pt>
    <dgm:pt modelId="{C2E6F91B-6CED-4A49-B80C-EAC95D6F8B3E}" type="sibTrans" cxnId="{9499361D-0BCA-476F-99FC-59D6390F41F6}">
      <dgm:prSet/>
      <dgm:spPr/>
      <dgm:t>
        <a:bodyPr/>
        <a:lstStyle/>
        <a:p>
          <a:endParaRPr lang="en-US"/>
        </a:p>
      </dgm:t>
    </dgm:pt>
    <dgm:pt modelId="{9A5C5D7F-450F-496C-9C31-7114F25E7333}" type="pres">
      <dgm:prSet presAssocID="{27CCB2B5-E41D-45D7-9B17-08A21E737B03}" presName="compositeShape" presStyleCnt="0">
        <dgm:presLayoutVars>
          <dgm:chMax val="7"/>
          <dgm:dir/>
          <dgm:resizeHandles val="exact"/>
        </dgm:presLayoutVars>
      </dgm:prSet>
      <dgm:spPr/>
    </dgm:pt>
    <dgm:pt modelId="{E2FFD65F-E91D-4383-8E5F-6778E6F94455}" type="pres">
      <dgm:prSet presAssocID="{27CCB2B5-E41D-45D7-9B17-08A21E737B03}" presName="wedge1" presStyleLbl="node1" presStyleIdx="0" presStyleCnt="3" custScaleX="83036" custScaleY="72321" custLinFactNeighborX="2980" custLinFactNeighborY="-1031"/>
      <dgm:spPr/>
      <dgm:t>
        <a:bodyPr/>
        <a:lstStyle/>
        <a:p>
          <a:endParaRPr lang="en-US"/>
        </a:p>
      </dgm:t>
    </dgm:pt>
    <dgm:pt modelId="{D3EAE72D-B87F-47F9-81C2-67365A548944}" type="pres">
      <dgm:prSet presAssocID="{27CCB2B5-E41D-45D7-9B17-08A21E737B03}" presName="dummy1a" presStyleCnt="0"/>
      <dgm:spPr/>
    </dgm:pt>
    <dgm:pt modelId="{099541F5-48D2-4C5B-978C-EA84FFC6387A}" type="pres">
      <dgm:prSet presAssocID="{27CCB2B5-E41D-45D7-9B17-08A21E737B03}" presName="dummy1b" presStyleCnt="0"/>
      <dgm:spPr/>
    </dgm:pt>
    <dgm:pt modelId="{BC032BC0-E097-454D-A8BA-B4E0FA72593A}" type="pres">
      <dgm:prSet presAssocID="{27CCB2B5-E41D-45D7-9B17-08A21E737B0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FABB4-B952-40F4-9212-1B2E20EBCBD6}" type="pres">
      <dgm:prSet presAssocID="{27CCB2B5-E41D-45D7-9B17-08A21E737B03}" presName="wedge2" presStyleLbl="node1" presStyleIdx="1" presStyleCnt="3" custScaleX="80357" custScaleY="80357" custLinFactNeighborX="3859" custLinFactNeighborY="6110"/>
      <dgm:spPr/>
      <dgm:t>
        <a:bodyPr/>
        <a:lstStyle/>
        <a:p>
          <a:endParaRPr lang="en-US"/>
        </a:p>
      </dgm:t>
    </dgm:pt>
    <dgm:pt modelId="{4110690C-B909-4EC6-9F3C-BFCBA45F40C0}" type="pres">
      <dgm:prSet presAssocID="{27CCB2B5-E41D-45D7-9B17-08A21E737B03}" presName="dummy2a" presStyleCnt="0"/>
      <dgm:spPr/>
    </dgm:pt>
    <dgm:pt modelId="{AE55B63D-5B6C-4775-A217-6FFF6C462387}" type="pres">
      <dgm:prSet presAssocID="{27CCB2B5-E41D-45D7-9B17-08A21E737B03}" presName="dummy2b" presStyleCnt="0"/>
      <dgm:spPr/>
    </dgm:pt>
    <dgm:pt modelId="{A085FB22-273B-49EE-88C7-CD041AF89063}" type="pres">
      <dgm:prSet presAssocID="{27CCB2B5-E41D-45D7-9B17-08A21E737B0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C8104-EBAD-40EE-B9B6-C887C36669C7}" type="pres">
      <dgm:prSet presAssocID="{27CCB2B5-E41D-45D7-9B17-08A21E737B03}" presName="wedge3" presStyleLbl="node1" presStyleIdx="2" presStyleCnt="3" custScaleX="75650" custScaleY="70545" custLinFactNeighborX="-238" custLinFactNeighborY="5687"/>
      <dgm:spPr/>
      <dgm:t>
        <a:bodyPr/>
        <a:lstStyle/>
        <a:p>
          <a:endParaRPr lang="en-US"/>
        </a:p>
      </dgm:t>
    </dgm:pt>
    <dgm:pt modelId="{0A1EA592-E349-459F-B569-E4A25A89145A}" type="pres">
      <dgm:prSet presAssocID="{27CCB2B5-E41D-45D7-9B17-08A21E737B03}" presName="dummy3a" presStyleCnt="0"/>
      <dgm:spPr/>
    </dgm:pt>
    <dgm:pt modelId="{4C7A3CD0-6874-4F94-83A0-5B81E2D2D0A5}" type="pres">
      <dgm:prSet presAssocID="{27CCB2B5-E41D-45D7-9B17-08A21E737B03}" presName="dummy3b" presStyleCnt="0"/>
      <dgm:spPr/>
    </dgm:pt>
    <dgm:pt modelId="{612CD7BC-C51A-4446-9C21-ACEF941851CF}" type="pres">
      <dgm:prSet presAssocID="{27CCB2B5-E41D-45D7-9B17-08A21E737B0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D5C8E-32A4-4F8C-AC40-32585244A004}" type="pres">
      <dgm:prSet presAssocID="{CD51A654-81ED-4146-8726-97E457E1433D}" presName="arrowWedge1" presStyleLbl="fgSibTrans2D1" presStyleIdx="0" presStyleCnt="3"/>
      <dgm:spPr/>
    </dgm:pt>
    <dgm:pt modelId="{F1FAFE60-487E-4F96-82E4-698E13E39AE1}" type="pres">
      <dgm:prSet presAssocID="{FB2D2801-AF3C-48FB-9CBE-C40453F8EE96}" presName="arrowWedge2" presStyleLbl="fgSibTrans2D1" presStyleIdx="1" presStyleCnt="3"/>
      <dgm:spPr/>
    </dgm:pt>
    <dgm:pt modelId="{B96C0A15-E529-4541-8EAA-D457FC05207A}" type="pres">
      <dgm:prSet presAssocID="{C2E6F91B-6CED-4A49-B80C-EAC95D6F8B3E}" presName="arrowWedge3" presStyleLbl="fgSibTrans2D1" presStyleIdx="2" presStyleCnt="3"/>
      <dgm:spPr/>
    </dgm:pt>
  </dgm:ptLst>
  <dgm:cxnLst>
    <dgm:cxn modelId="{09F87787-EF70-48A0-B00C-EE49D100A11C}" type="presOf" srcId="{3EDE0BFC-065A-412D-B644-716B946D0E2B}" destId="{56CC8104-EBAD-40EE-B9B6-C887C36669C7}" srcOrd="0" destOrd="0" presId="urn:microsoft.com/office/officeart/2005/8/layout/cycle8"/>
    <dgm:cxn modelId="{D52D6589-C8C4-47D5-9012-EF04072660F1}" srcId="{27CCB2B5-E41D-45D7-9B17-08A21E737B03}" destId="{4F23460C-EB2F-4086-A984-0B10CD85DB92}" srcOrd="0" destOrd="0" parTransId="{5CEF42AA-0F85-40BF-B46A-B91094067C6E}" sibTransId="{CD51A654-81ED-4146-8726-97E457E1433D}"/>
    <dgm:cxn modelId="{8FBE4F4E-E1A6-489D-99A6-2B0553498856}" type="presOf" srcId="{4F23460C-EB2F-4086-A984-0B10CD85DB92}" destId="{BC032BC0-E097-454D-A8BA-B4E0FA72593A}" srcOrd="1" destOrd="0" presId="urn:microsoft.com/office/officeart/2005/8/layout/cycle8"/>
    <dgm:cxn modelId="{E7603DE6-90B6-484F-9BF0-DE5190EB62AA}" type="presOf" srcId="{301F0D2B-B50C-4CCE-B4C6-C52B78A58D23}" destId="{AA1FABB4-B952-40F4-9212-1B2E20EBCBD6}" srcOrd="0" destOrd="0" presId="urn:microsoft.com/office/officeart/2005/8/layout/cycle8"/>
    <dgm:cxn modelId="{2DB88E3C-205A-48D6-A173-1CD91C11029E}" type="presOf" srcId="{27CCB2B5-E41D-45D7-9B17-08A21E737B03}" destId="{9A5C5D7F-450F-496C-9C31-7114F25E7333}" srcOrd="0" destOrd="0" presId="urn:microsoft.com/office/officeart/2005/8/layout/cycle8"/>
    <dgm:cxn modelId="{8DC96B2D-7E7E-4C93-BB09-118EBE12E793}" srcId="{27CCB2B5-E41D-45D7-9B17-08A21E737B03}" destId="{301F0D2B-B50C-4CCE-B4C6-C52B78A58D23}" srcOrd="1" destOrd="0" parTransId="{F0B3593D-5A8A-4C74-9035-1D37E088E757}" sibTransId="{FB2D2801-AF3C-48FB-9CBE-C40453F8EE96}"/>
    <dgm:cxn modelId="{695D8197-CAF1-4B2E-AA19-C47415125462}" type="presOf" srcId="{301F0D2B-B50C-4CCE-B4C6-C52B78A58D23}" destId="{A085FB22-273B-49EE-88C7-CD041AF89063}" srcOrd="1" destOrd="0" presId="urn:microsoft.com/office/officeart/2005/8/layout/cycle8"/>
    <dgm:cxn modelId="{51C0032E-FD68-4561-B147-DA57CCE5AFD7}" type="presOf" srcId="{4F23460C-EB2F-4086-A984-0B10CD85DB92}" destId="{E2FFD65F-E91D-4383-8E5F-6778E6F94455}" srcOrd="0" destOrd="0" presId="urn:microsoft.com/office/officeart/2005/8/layout/cycle8"/>
    <dgm:cxn modelId="{9499361D-0BCA-476F-99FC-59D6390F41F6}" srcId="{27CCB2B5-E41D-45D7-9B17-08A21E737B03}" destId="{3EDE0BFC-065A-412D-B644-716B946D0E2B}" srcOrd="2" destOrd="0" parTransId="{5FEB036D-41B3-46C1-B03A-66287EB4529D}" sibTransId="{C2E6F91B-6CED-4A49-B80C-EAC95D6F8B3E}"/>
    <dgm:cxn modelId="{337954DC-69FD-4B17-892C-F24157A509EC}" type="presOf" srcId="{3EDE0BFC-065A-412D-B644-716B946D0E2B}" destId="{612CD7BC-C51A-4446-9C21-ACEF941851CF}" srcOrd="1" destOrd="0" presId="urn:microsoft.com/office/officeart/2005/8/layout/cycle8"/>
    <dgm:cxn modelId="{7AF8A16D-C220-4284-B398-63909F37507F}" type="presParOf" srcId="{9A5C5D7F-450F-496C-9C31-7114F25E7333}" destId="{E2FFD65F-E91D-4383-8E5F-6778E6F94455}" srcOrd="0" destOrd="0" presId="urn:microsoft.com/office/officeart/2005/8/layout/cycle8"/>
    <dgm:cxn modelId="{D340D4B8-C919-482D-B328-F343ECBA2313}" type="presParOf" srcId="{9A5C5D7F-450F-496C-9C31-7114F25E7333}" destId="{D3EAE72D-B87F-47F9-81C2-67365A548944}" srcOrd="1" destOrd="0" presId="urn:microsoft.com/office/officeart/2005/8/layout/cycle8"/>
    <dgm:cxn modelId="{42627D58-3087-430B-B4F5-376A42174653}" type="presParOf" srcId="{9A5C5D7F-450F-496C-9C31-7114F25E7333}" destId="{099541F5-48D2-4C5B-978C-EA84FFC6387A}" srcOrd="2" destOrd="0" presId="urn:microsoft.com/office/officeart/2005/8/layout/cycle8"/>
    <dgm:cxn modelId="{9038FFB1-1C3B-4288-B646-25609CB5A820}" type="presParOf" srcId="{9A5C5D7F-450F-496C-9C31-7114F25E7333}" destId="{BC032BC0-E097-454D-A8BA-B4E0FA72593A}" srcOrd="3" destOrd="0" presId="urn:microsoft.com/office/officeart/2005/8/layout/cycle8"/>
    <dgm:cxn modelId="{B1721268-2606-4CF8-9D03-B4FC0B5262CD}" type="presParOf" srcId="{9A5C5D7F-450F-496C-9C31-7114F25E7333}" destId="{AA1FABB4-B952-40F4-9212-1B2E20EBCBD6}" srcOrd="4" destOrd="0" presId="urn:microsoft.com/office/officeart/2005/8/layout/cycle8"/>
    <dgm:cxn modelId="{9C855DFB-82DB-49FB-8007-F197C812A311}" type="presParOf" srcId="{9A5C5D7F-450F-496C-9C31-7114F25E7333}" destId="{4110690C-B909-4EC6-9F3C-BFCBA45F40C0}" srcOrd="5" destOrd="0" presId="urn:microsoft.com/office/officeart/2005/8/layout/cycle8"/>
    <dgm:cxn modelId="{23D17BE3-A409-44EF-B27F-5AD252B67623}" type="presParOf" srcId="{9A5C5D7F-450F-496C-9C31-7114F25E7333}" destId="{AE55B63D-5B6C-4775-A217-6FFF6C462387}" srcOrd="6" destOrd="0" presId="urn:microsoft.com/office/officeart/2005/8/layout/cycle8"/>
    <dgm:cxn modelId="{E4E67E6E-CE1F-4F66-B0D0-B17F6F7BD5E0}" type="presParOf" srcId="{9A5C5D7F-450F-496C-9C31-7114F25E7333}" destId="{A085FB22-273B-49EE-88C7-CD041AF89063}" srcOrd="7" destOrd="0" presId="urn:microsoft.com/office/officeart/2005/8/layout/cycle8"/>
    <dgm:cxn modelId="{D369F8A4-11A2-4CDD-8BA0-6107412AC85E}" type="presParOf" srcId="{9A5C5D7F-450F-496C-9C31-7114F25E7333}" destId="{56CC8104-EBAD-40EE-B9B6-C887C36669C7}" srcOrd="8" destOrd="0" presId="urn:microsoft.com/office/officeart/2005/8/layout/cycle8"/>
    <dgm:cxn modelId="{1D8EEE8E-6A88-44BE-A0EB-93B1AC2A121F}" type="presParOf" srcId="{9A5C5D7F-450F-496C-9C31-7114F25E7333}" destId="{0A1EA592-E349-459F-B569-E4A25A89145A}" srcOrd="9" destOrd="0" presId="urn:microsoft.com/office/officeart/2005/8/layout/cycle8"/>
    <dgm:cxn modelId="{C22B7000-1E08-40C9-B0F8-BC45E92815E3}" type="presParOf" srcId="{9A5C5D7F-450F-496C-9C31-7114F25E7333}" destId="{4C7A3CD0-6874-4F94-83A0-5B81E2D2D0A5}" srcOrd="10" destOrd="0" presId="urn:microsoft.com/office/officeart/2005/8/layout/cycle8"/>
    <dgm:cxn modelId="{325C1D1A-14CA-4524-A927-B634FFD22E36}" type="presParOf" srcId="{9A5C5D7F-450F-496C-9C31-7114F25E7333}" destId="{612CD7BC-C51A-4446-9C21-ACEF941851CF}" srcOrd="11" destOrd="0" presId="urn:microsoft.com/office/officeart/2005/8/layout/cycle8"/>
    <dgm:cxn modelId="{6EACACC8-23CC-4FF2-A89A-56AC7A403A86}" type="presParOf" srcId="{9A5C5D7F-450F-496C-9C31-7114F25E7333}" destId="{5AFD5C8E-32A4-4F8C-AC40-32585244A004}" srcOrd="12" destOrd="0" presId="urn:microsoft.com/office/officeart/2005/8/layout/cycle8"/>
    <dgm:cxn modelId="{4E32680B-F820-4ECA-83F0-F8878256839C}" type="presParOf" srcId="{9A5C5D7F-450F-496C-9C31-7114F25E7333}" destId="{F1FAFE60-487E-4F96-82E4-698E13E39AE1}" srcOrd="13" destOrd="0" presId="urn:microsoft.com/office/officeart/2005/8/layout/cycle8"/>
    <dgm:cxn modelId="{C4338F2E-4573-4653-A61F-750DF7CED48A}" type="presParOf" srcId="{9A5C5D7F-450F-496C-9C31-7114F25E7333}" destId="{B96C0A15-E529-4541-8EAA-D457FC05207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FBECE-DCDC-4619-9BF2-B7B14036DB0E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92D875-F281-4707-86D8-66869E97EC4E}">
      <dgm:prSet phldrT="[Text]" custT="1"/>
      <dgm:spPr/>
      <dgm:t>
        <a:bodyPr/>
        <a:lstStyle/>
        <a:p>
          <a:endParaRPr lang="en-US" sz="1200" dirty="0"/>
        </a:p>
      </dgm:t>
    </dgm:pt>
    <dgm:pt modelId="{8F5E8B26-679A-4340-BF0E-2251D9310B0A}" type="parTrans" cxnId="{D70D0AE2-EDF5-4334-9165-4335A46F605D}">
      <dgm:prSet/>
      <dgm:spPr/>
      <dgm:t>
        <a:bodyPr/>
        <a:lstStyle/>
        <a:p>
          <a:endParaRPr lang="en-US"/>
        </a:p>
      </dgm:t>
    </dgm:pt>
    <dgm:pt modelId="{AFE1E03B-34E3-464C-9C43-2531429D75CC}" type="sibTrans" cxnId="{D70D0AE2-EDF5-4334-9165-4335A46F605D}">
      <dgm:prSet/>
      <dgm:spPr/>
      <dgm:t>
        <a:bodyPr/>
        <a:lstStyle/>
        <a:p>
          <a:endParaRPr lang="en-US"/>
        </a:p>
      </dgm:t>
    </dgm:pt>
    <dgm:pt modelId="{2AFF9AA3-7D75-47E9-A866-B13984F0491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Design</a:t>
          </a:r>
          <a:endParaRPr lang="en-US" sz="1800" dirty="0">
            <a:solidFill>
              <a:schemeClr val="bg1"/>
            </a:solidFill>
          </a:endParaRPr>
        </a:p>
      </dgm:t>
    </dgm:pt>
    <dgm:pt modelId="{04A7162D-EF79-496C-84D7-1155DA81BF99}" type="parTrans" cxnId="{F175354E-46DA-4F52-BB83-3ECD2EDDD499}">
      <dgm:prSet/>
      <dgm:spPr/>
      <dgm:t>
        <a:bodyPr/>
        <a:lstStyle/>
        <a:p>
          <a:endParaRPr lang="en-US"/>
        </a:p>
      </dgm:t>
    </dgm:pt>
    <dgm:pt modelId="{3D0C4CB0-80BF-46A6-9534-5983995E0018}" type="sibTrans" cxnId="{F175354E-46DA-4F52-BB83-3ECD2EDDD499}">
      <dgm:prSet/>
      <dgm:spPr/>
      <dgm:t>
        <a:bodyPr/>
        <a:lstStyle/>
        <a:p>
          <a:endParaRPr lang="en-US"/>
        </a:p>
      </dgm:t>
    </dgm:pt>
    <dgm:pt modelId="{480EF9DA-2240-4272-B4CA-2E2322D9E61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Costing</a:t>
          </a:r>
          <a:endParaRPr lang="en-US" sz="1800" dirty="0">
            <a:solidFill>
              <a:schemeClr val="bg1"/>
            </a:solidFill>
          </a:endParaRPr>
        </a:p>
      </dgm:t>
    </dgm:pt>
    <dgm:pt modelId="{CCA17B75-26F9-44C0-BEC3-57E73386D844}" type="parTrans" cxnId="{5DC06FA8-B61F-4348-8D49-170CA1474F8F}">
      <dgm:prSet/>
      <dgm:spPr/>
      <dgm:t>
        <a:bodyPr/>
        <a:lstStyle/>
        <a:p>
          <a:endParaRPr lang="en-US"/>
        </a:p>
      </dgm:t>
    </dgm:pt>
    <dgm:pt modelId="{3C5EC96A-6AEF-4F24-85EC-E0ABDFD2BC3F}" type="sibTrans" cxnId="{5DC06FA8-B61F-4348-8D49-170CA1474F8F}">
      <dgm:prSet/>
      <dgm:spPr/>
      <dgm:t>
        <a:bodyPr/>
        <a:lstStyle/>
        <a:p>
          <a:endParaRPr lang="en-US"/>
        </a:p>
      </dgm:t>
    </dgm:pt>
    <dgm:pt modelId="{A2F169F8-F0DC-4A4C-A82D-4CF3A913EF71}">
      <dgm:prSet/>
      <dgm:spPr/>
      <dgm:t>
        <a:bodyPr/>
        <a:lstStyle/>
        <a:p>
          <a:r>
            <a:rPr lang="en-US" dirty="0" smtClean="0"/>
            <a:t>Project Close and Review</a:t>
          </a:r>
          <a:endParaRPr lang="en-US" dirty="0"/>
        </a:p>
      </dgm:t>
    </dgm:pt>
    <dgm:pt modelId="{4D6DED11-D757-4A19-88F6-30D8BDAF81DE}" type="parTrans" cxnId="{03757AFE-DA69-4D99-A75A-1E00DDF36A57}">
      <dgm:prSet/>
      <dgm:spPr/>
      <dgm:t>
        <a:bodyPr/>
        <a:lstStyle/>
        <a:p>
          <a:endParaRPr lang="en-US"/>
        </a:p>
      </dgm:t>
    </dgm:pt>
    <dgm:pt modelId="{81A6B16F-83B6-4E34-84EF-C714B0F861AB}" type="sibTrans" cxnId="{03757AFE-DA69-4D99-A75A-1E00DDF36A57}">
      <dgm:prSet/>
      <dgm:spPr/>
      <dgm:t>
        <a:bodyPr/>
        <a:lstStyle/>
        <a:p>
          <a:endParaRPr lang="en-US"/>
        </a:p>
      </dgm:t>
    </dgm:pt>
    <dgm:pt modelId="{7F3E5833-68BF-4C7E-8518-E15180A1568D}">
      <dgm:prSet phldrT="[Text]" custT="1"/>
      <dgm:spPr/>
      <dgm:t>
        <a:bodyPr/>
        <a:lstStyle/>
        <a:p>
          <a:endParaRPr lang="en-US" sz="1200" dirty="0">
            <a:solidFill>
              <a:schemeClr val="tx1"/>
            </a:solidFill>
          </a:endParaRPr>
        </a:p>
      </dgm:t>
    </dgm:pt>
    <dgm:pt modelId="{BAE8E5A2-745D-48D1-AD4A-93146157FE88}" type="sibTrans" cxnId="{790FEFDF-70C3-4073-8C5E-2701A7538FCF}">
      <dgm:prSet/>
      <dgm:spPr/>
      <dgm:t>
        <a:bodyPr/>
        <a:lstStyle/>
        <a:p>
          <a:endParaRPr lang="en-US"/>
        </a:p>
      </dgm:t>
    </dgm:pt>
    <dgm:pt modelId="{86C649D9-B693-4FAF-81F5-F7670DC75AE4}" type="parTrans" cxnId="{790FEFDF-70C3-4073-8C5E-2701A7538FCF}">
      <dgm:prSet/>
      <dgm:spPr/>
      <dgm:t>
        <a:bodyPr/>
        <a:lstStyle/>
        <a:p>
          <a:endParaRPr lang="en-US"/>
        </a:p>
      </dgm:t>
    </dgm:pt>
    <dgm:pt modelId="{DE0D0A86-7BCF-448A-B42D-402E34BCC6E0}">
      <dgm:prSet phldrT="[Text]"/>
      <dgm:spPr/>
      <dgm:t>
        <a:bodyPr/>
        <a:lstStyle/>
        <a:p>
          <a:r>
            <a:rPr lang="en-US" dirty="0" smtClean="0"/>
            <a:t>Project Implementation</a:t>
          </a:r>
          <a:endParaRPr lang="en-US" dirty="0"/>
        </a:p>
      </dgm:t>
    </dgm:pt>
    <dgm:pt modelId="{12C7403B-57E2-4336-93B5-3C0EAE8D9893}" type="sibTrans" cxnId="{BD8A9F72-60E6-4DC1-A24E-AE8954925EB5}">
      <dgm:prSet/>
      <dgm:spPr/>
      <dgm:t>
        <a:bodyPr/>
        <a:lstStyle/>
        <a:p>
          <a:endParaRPr lang="en-US"/>
        </a:p>
      </dgm:t>
    </dgm:pt>
    <dgm:pt modelId="{74248D2E-E747-4252-86D8-C8CFF550A1CB}" type="parTrans" cxnId="{BD8A9F72-60E6-4DC1-A24E-AE8954925EB5}">
      <dgm:prSet/>
      <dgm:spPr/>
      <dgm:t>
        <a:bodyPr/>
        <a:lstStyle/>
        <a:p>
          <a:endParaRPr lang="en-US"/>
        </a:p>
      </dgm:t>
    </dgm:pt>
    <dgm:pt modelId="{164B9845-7B06-4975-A359-6F47541FEC19}" type="pres">
      <dgm:prSet presAssocID="{66AFBECE-DCDC-4619-9BF2-B7B14036DB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94454C-642C-48BE-AEE4-F2A7C84C41D6}" type="pres">
      <dgm:prSet presAssocID="{0092D875-F281-4707-86D8-66869E97EC4E}" presName="node" presStyleLbl="node1" presStyleIdx="0" presStyleCnt="6" custScaleX="86177" custScaleY="78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0152C-FF6E-4B58-979B-30088FA2BAA5}" type="pres">
      <dgm:prSet presAssocID="{AFE1E03B-34E3-464C-9C43-2531429D75C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E55DEEE9-19B6-4B65-BE18-C2A00727E181}" type="pres">
      <dgm:prSet presAssocID="{AFE1E03B-34E3-464C-9C43-2531429D75C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1A5F142-B08E-40D5-95C4-05DDB136ADDA}" type="pres">
      <dgm:prSet presAssocID="{7F3E5833-68BF-4C7E-8518-E15180A1568D}" presName="node" presStyleLbl="node1" presStyleIdx="1" presStyleCnt="6" custScaleX="94011" custScaleY="70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E0E50-871C-4989-980F-8A72A7D65B56}" type="pres">
      <dgm:prSet presAssocID="{BAE8E5A2-745D-48D1-AD4A-93146157FE8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0322CF6F-814A-4AAF-9F04-4988165A7C38}" type="pres">
      <dgm:prSet presAssocID="{BAE8E5A2-745D-48D1-AD4A-93146157FE8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912B268-BA6A-4E0F-A44B-0CB0C2D2153A}" type="pres">
      <dgm:prSet presAssocID="{2AFF9AA3-7D75-47E9-A866-B13984F0491B}" presName="node" presStyleLbl="node1" presStyleIdx="2" presStyleCnt="6" custScaleX="125349" custScaleY="125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E2B2A-42CB-4D53-A591-881331B05BE8}" type="pres">
      <dgm:prSet presAssocID="{3D0C4CB0-80BF-46A6-9534-5983995E001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0F6BED3-DA98-464A-8443-109D3E0E1DC5}" type="pres">
      <dgm:prSet presAssocID="{3D0C4CB0-80BF-46A6-9534-5983995E001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BD4FDF2-06B3-4A5C-A329-91DCB94A8682}" type="pres">
      <dgm:prSet presAssocID="{480EF9DA-2240-4272-B4CA-2E2322D9E612}" presName="node" presStyleLbl="node1" presStyleIdx="3" presStyleCnt="6" custScaleX="125349" custScaleY="125349" custRadScaleRad="124603" custRadScaleInc="2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9BFD-C635-4134-9DA5-D4E26D1E9631}" type="pres">
      <dgm:prSet presAssocID="{3C5EC96A-6AEF-4F24-85EC-E0ABDFD2BC3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D267210-3CBF-4DB4-831B-3A3F99C50BAC}" type="pres">
      <dgm:prSet presAssocID="{3C5EC96A-6AEF-4F24-85EC-E0ABDFD2BC3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F8AD879-B8D3-40B1-A0C6-D9AC816ECA73}" type="pres">
      <dgm:prSet presAssocID="{DE0D0A86-7BCF-448A-B42D-402E34BCC6E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2876B-FD38-458E-8EC6-04BAFD32261D}" type="pres">
      <dgm:prSet presAssocID="{12C7403B-57E2-4336-93B5-3C0EAE8D989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6F02CDF-4478-48E0-AE49-B584B8E63076}" type="pres">
      <dgm:prSet presAssocID="{12C7403B-57E2-4336-93B5-3C0EAE8D989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3A98684-49B0-4CEA-8F21-6F45C4AF7F7E}" type="pres">
      <dgm:prSet presAssocID="{A2F169F8-F0DC-4A4C-A82D-4CF3A913EF7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57D8E-E241-4E03-8A63-A640ADE67878}" type="pres">
      <dgm:prSet presAssocID="{81A6B16F-83B6-4E34-84EF-C714B0F861A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8A4F0BB-688A-4C9C-9960-D836D48B6770}" type="pres">
      <dgm:prSet presAssocID="{81A6B16F-83B6-4E34-84EF-C714B0F861AB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D70D0AE2-EDF5-4334-9165-4335A46F605D}" srcId="{66AFBECE-DCDC-4619-9BF2-B7B14036DB0E}" destId="{0092D875-F281-4707-86D8-66869E97EC4E}" srcOrd="0" destOrd="0" parTransId="{8F5E8B26-679A-4340-BF0E-2251D9310B0A}" sibTransId="{AFE1E03B-34E3-464C-9C43-2531429D75CC}"/>
    <dgm:cxn modelId="{CCF12107-724A-47DB-BADD-6217A78F43EF}" type="presOf" srcId="{3C5EC96A-6AEF-4F24-85EC-E0ABDFD2BC3F}" destId="{23099BFD-C635-4134-9DA5-D4E26D1E9631}" srcOrd="0" destOrd="0" presId="urn:microsoft.com/office/officeart/2005/8/layout/cycle2"/>
    <dgm:cxn modelId="{C4D75AA1-43E8-4299-9AE6-4E323A562332}" type="presOf" srcId="{AFE1E03B-34E3-464C-9C43-2531429D75CC}" destId="{E55DEEE9-19B6-4B65-BE18-C2A00727E181}" srcOrd="1" destOrd="0" presId="urn:microsoft.com/office/officeart/2005/8/layout/cycle2"/>
    <dgm:cxn modelId="{3214F8B1-CA35-4B39-B3A2-E506D4E5E6FE}" type="presOf" srcId="{66AFBECE-DCDC-4619-9BF2-B7B14036DB0E}" destId="{164B9845-7B06-4975-A359-6F47541FEC19}" srcOrd="0" destOrd="0" presId="urn:microsoft.com/office/officeart/2005/8/layout/cycle2"/>
    <dgm:cxn modelId="{8C0FE973-73F3-4693-A289-7ACEACDD149F}" type="presOf" srcId="{3D0C4CB0-80BF-46A6-9534-5983995E0018}" destId="{3F4E2B2A-42CB-4D53-A591-881331B05BE8}" srcOrd="0" destOrd="0" presId="urn:microsoft.com/office/officeart/2005/8/layout/cycle2"/>
    <dgm:cxn modelId="{28A69F9B-8B83-4B71-9CBD-28E10DF584AA}" type="presOf" srcId="{12C7403B-57E2-4336-93B5-3C0EAE8D9893}" destId="{66C2876B-FD38-458E-8EC6-04BAFD32261D}" srcOrd="0" destOrd="0" presId="urn:microsoft.com/office/officeart/2005/8/layout/cycle2"/>
    <dgm:cxn modelId="{E8FB379B-1B62-48F2-A7DF-FC03AE49BFF8}" type="presOf" srcId="{81A6B16F-83B6-4E34-84EF-C714B0F861AB}" destId="{88A4F0BB-688A-4C9C-9960-D836D48B6770}" srcOrd="1" destOrd="0" presId="urn:microsoft.com/office/officeart/2005/8/layout/cycle2"/>
    <dgm:cxn modelId="{5DC06FA8-B61F-4348-8D49-170CA1474F8F}" srcId="{66AFBECE-DCDC-4619-9BF2-B7B14036DB0E}" destId="{480EF9DA-2240-4272-B4CA-2E2322D9E612}" srcOrd="3" destOrd="0" parTransId="{CCA17B75-26F9-44C0-BEC3-57E73386D844}" sibTransId="{3C5EC96A-6AEF-4F24-85EC-E0ABDFD2BC3F}"/>
    <dgm:cxn modelId="{2809CC3D-8A7F-49DE-B2A6-264FD16885F2}" type="presOf" srcId="{12C7403B-57E2-4336-93B5-3C0EAE8D9893}" destId="{96F02CDF-4478-48E0-AE49-B584B8E63076}" srcOrd="1" destOrd="0" presId="urn:microsoft.com/office/officeart/2005/8/layout/cycle2"/>
    <dgm:cxn modelId="{5C00459E-5A3C-45FC-B9CD-8DF283E78322}" type="presOf" srcId="{3C5EC96A-6AEF-4F24-85EC-E0ABDFD2BC3F}" destId="{3D267210-3CBF-4DB4-831B-3A3F99C50BAC}" srcOrd="1" destOrd="0" presId="urn:microsoft.com/office/officeart/2005/8/layout/cycle2"/>
    <dgm:cxn modelId="{220DFC89-9F3B-422A-8F5F-BFD1F59EB313}" type="presOf" srcId="{0092D875-F281-4707-86D8-66869E97EC4E}" destId="{BA94454C-642C-48BE-AEE4-F2A7C84C41D6}" srcOrd="0" destOrd="0" presId="urn:microsoft.com/office/officeart/2005/8/layout/cycle2"/>
    <dgm:cxn modelId="{F175354E-46DA-4F52-BB83-3ECD2EDDD499}" srcId="{66AFBECE-DCDC-4619-9BF2-B7B14036DB0E}" destId="{2AFF9AA3-7D75-47E9-A866-B13984F0491B}" srcOrd="2" destOrd="0" parTransId="{04A7162D-EF79-496C-84D7-1155DA81BF99}" sibTransId="{3D0C4CB0-80BF-46A6-9534-5983995E0018}"/>
    <dgm:cxn modelId="{239B8069-408B-46BF-A4CC-288A290B1AC6}" type="presOf" srcId="{A2F169F8-F0DC-4A4C-A82D-4CF3A913EF71}" destId="{43A98684-49B0-4CEA-8F21-6F45C4AF7F7E}" srcOrd="0" destOrd="0" presId="urn:microsoft.com/office/officeart/2005/8/layout/cycle2"/>
    <dgm:cxn modelId="{31CDAC14-C747-4370-983F-9CCEBE3CA63C}" type="presOf" srcId="{BAE8E5A2-745D-48D1-AD4A-93146157FE88}" destId="{0322CF6F-814A-4AAF-9F04-4988165A7C38}" srcOrd="1" destOrd="0" presId="urn:microsoft.com/office/officeart/2005/8/layout/cycle2"/>
    <dgm:cxn modelId="{F1942E9D-1A84-4FB9-8B2D-D53EE4CFB695}" type="presOf" srcId="{2AFF9AA3-7D75-47E9-A866-B13984F0491B}" destId="{6912B268-BA6A-4E0F-A44B-0CB0C2D2153A}" srcOrd="0" destOrd="0" presId="urn:microsoft.com/office/officeart/2005/8/layout/cycle2"/>
    <dgm:cxn modelId="{E13F645A-A262-449D-B293-807BA599A15C}" type="presOf" srcId="{81A6B16F-83B6-4E34-84EF-C714B0F861AB}" destId="{92957D8E-E241-4E03-8A63-A640ADE67878}" srcOrd="0" destOrd="0" presId="urn:microsoft.com/office/officeart/2005/8/layout/cycle2"/>
    <dgm:cxn modelId="{6196F354-9EDA-4AB5-829E-F0312CE928EF}" type="presOf" srcId="{AFE1E03B-34E3-464C-9C43-2531429D75CC}" destId="{BC00152C-FF6E-4B58-979B-30088FA2BAA5}" srcOrd="0" destOrd="0" presId="urn:microsoft.com/office/officeart/2005/8/layout/cycle2"/>
    <dgm:cxn modelId="{03757AFE-DA69-4D99-A75A-1E00DDF36A57}" srcId="{66AFBECE-DCDC-4619-9BF2-B7B14036DB0E}" destId="{A2F169F8-F0DC-4A4C-A82D-4CF3A913EF71}" srcOrd="5" destOrd="0" parTransId="{4D6DED11-D757-4A19-88F6-30D8BDAF81DE}" sibTransId="{81A6B16F-83B6-4E34-84EF-C714B0F861AB}"/>
    <dgm:cxn modelId="{20DB33C6-93F0-46D9-97B5-777AB2F9AF49}" type="presOf" srcId="{DE0D0A86-7BCF-448A-B42D-402E34BCC6E0}" destId="{0F8AD879-B8D3-40B1-A0C6-D9AC816ECA73}" srcOrd="0" destOrd="0" presId="urn:microsoft.com/office/officeart/2005/8/layout/cycle2"/>
    <dgm:cxn modelId="{3FEAB508-8217-484F-ACA5-BFD6A3D3A42E}" type="presOf" srcId="{7F3E5833-68BF-4C7E-8518-E15180A1568D}" destId="{21A5F142-B08E-40D5-95C4-05DDB136ADDA}" srcOrd="0" destOrd="0" presId="urn:microsoft.com/office/officeart/2005/8/layout/cycle2"/>
    <dgm:cxn modelId="{590EB1E8-E927-4323-9DA8-9AE7E2B64835}" type="presOf" srcId="{3D0C4CB0-80BF-46A6-9534-5983995E0018}" destId="{40F6BED3-DA98-464A-8443-109D3E0E1DC5}" srcOrd="1" destOrd="0" presId="urn:microsoft.com/office/officeart/2005/8/layout/cycle2"/>
    <dgm:cxn modelId="{BD8A9F72-60E6-4DC1-A24E-AE8954925EB5}" srcId="{66AFBECE-DCDC-4619-9BF2-B7B14036DB0E}" destId="{DE0D0A86-7BCF-448A-B42D-402E34BCC6E0}" srcOrd="4" destOrd="0" parTransId="{74248D2E-E747-4252-86D8-C8CFF550A1CB}" sibTransId="{12C7403B-57E2-4336-93B5-3C0EAE8D9893}"/>
    <dgm:cxn modelId="{790FEFDF-70C3-4073-8C5E-2701A7538FCF}" srcId="{66AFBECE-DCDC-4619-9BF2-B7B14036DB0E}" destId="{7F3E5833-68BF-4C7E-8518-E15180A1568D}" srcOrd="1" destOrd="0" parTransId="{86C649D9-B693-4FAF-81F5-F7670DC75AE4}" sibTransId="{BAE8E5A2-745D-48D1-AD4A-93146157FE88}"/>
    <dgm:cxn modelId="{D59C1023-4B85-40E3-BDA5-7D47567600DA}" type="presOf" srcId="{BAE8E5A2-745D-48D1-AD4A-93146157FE88}" destId="{B9AE0E50-871C-4989-980F-8A72A7D65B56}" srcOrd="0" destOrd="0" presId="urn:microsoft.com/office/officeart/2005/8/layout/cycle2"/>
    <dgm:cxn modelId="{710F2AC4-33D6-4897-8E45-296F66F0A358}" type="presOf" srcId="{480EF9DA-2240-4272-B4CA-2E2322D9E612}" destId="{1BD4FDF2-06B3-4A5C-A329-91DCB94A8682}" srcOrd="0" destOrd="0" presId="urn:microsoft.com/office/officeart/2005/8/layout/cycle2"/>
    <dgm:cxn modelId="{512FCF88-7717-47CD-8A44-E9E22F9C62B0}" type="presParOf" srcId="{164B9845-7B06-4975-A359-6F47541FEC19}" destId="{BA94454C-642C-48BE-AEE4-F2A7C84C41D6}" srcOrd="0" destOrd="0" presId="urn:microsoft.com/office/officeart/2005/8/layout/cycle2"/>
    <dgm:cxn modelId="{40F45CE6-CC83-4244-8EF6-377C6F0668C2}" type="presParOf" srcId="{164B9845-7B06-4975-A359-6F47541FEC19}" destId="{BC00152C-FF6E-4B58-979B-30088FA2BAA5}" srcOrd="1" destOrd="0" presId="urn:microsoft.com/office/officeart/2005/8/layout/cycle2"/>
    <dgm:cxn modelId="{8FCC491C-CC2A-444D-88D8-4C833A6D2B39}" type="presParOf" srcId="{BC00152C-FF6E-4B58-979B-30088FA2BAA5}" destId="{E55DEEE9-19B6-4B65-BE18-C2A00727E181}" srcOrd="0" destOrd="0" presId="urn:microsoft.com/office/officeart/2005/8/layout/cycle2"/>
    <dgm:cxn modelId="{C246F729-B1FA-4677-A1E5-E015FCAC7164}" type="presParOf" srcId="{164B9845-7B06-4975-A359-6F47541FEC19}" destId="{21A5F142-B08E-40D5-95C4-05DDB136ADDA}" srcOrd="2" destOrd="0" presId="urn:microsoft.com/office/officeart/2005/8/layout/cycle2"/>
    <dgm:cxn modelId="{793669C2-C9D9-4779-ADAA-E75A1BEB2DCD}" type="presParOf" srcId="{164B9845-7B06-4975-A359-6F47541FEC19}" destId="{B9AE0E50-871C-4989-980F-8A72A7D65B56}" srcOrd="3" destOrd="0" presId="urn:microsoft.com/office/officeart/2005/8/layout/cycle2"/>
    <dgm:cxn modelId="{1C85FCE4-3751-4BD5-84D8-B88BBBAEC39B}" type="presParOf" srcId="{B9AE0E50-871C-4989-980F-8A72A7D65B56}" destId="{0322CF6F-814A-4AAF-9F04-4988165A7C38}" srcOrd="0" destOrd="0" presId="urn:microsoft.com/office/officeart/2005/8/layout/cycle2"/>
    <dgm:cxn modelId="{886C930D-2AE6-4B8F-A823-8C59122E793C}" type="presParOf" srcId="{164B9845-7B06-4975-A359-6F47541FEC19}" destId="{6912B268-BA6A-4E0F-A44B-0CB0C2D2153A}" srcOrd="4" destOrd="0" presId="urn:microsoft.com/office/officeart/2005/8/layout/cycle2"/>
    <dgm:cxn modelId="{C91EF5EA-462D-4C63-AE57-0532D27888CE}" type="presParOf" srcId="{164B9845-7B06-4975-A359-6F47541FEC19}" destId="{3F4E2B2A-42CB-4D53-A591-881331B05BE8}" srcOrd="5" destOrd="0" presId="urn:microsoft.com/office/officeart/2005/8/layout/cycle2"/>
    <dgm:cxn modelId="{6A7182B9-7CA6-4CCC-A66F-16F88E8C71AD}" type="presParOf" srcId="{3F4E2B2A-42CB-4D53-A591-881331B05BE8}" destId="{40F6BED3-DA98-464A-8443-109D3E0E1DC5}" srcOrd="0" destOrd="0" presId="urn:microsoft.com/office/officeart/2005/8/layout/cycle2"/>
    <dgm:cxn modelId="{2CA26A7C-27A1-4975-B095-9349064FDAD1}" type="presParOf" srcId="{164B9845-7B06-4975-A359-6F47541FEC19}" destId="{1BD4FDF2-06B3-4A5C-A329-91DCB94A8682}" srcOrd="6" destOrd="0" presId="urn:microsoft.com/office/officeart/2005/8/layout/cycle2"/>
    <dgm:cxn modelId="{C7F24F29-BAEC-44AE-80BA-CA89E0BE76BB}" type="presParOf" srcId="{164B9845-7B06-4975-A359-6F47541FEC19}" destId="{23099BFD-C635-4134-9DA5-D4E26D1E9631}" srcOrd="7" destOrd="0" presId="urn:microsoft.com/office/officeart/2005/8/layout/cycle2"/>
    <dgm:cxn modelId="{844BAC5E-5537-4535-95C6-41FC582CA2BD}" type="presParOf" srcId="{23099BFD-C635-4134-9DA5-D4E26D1E9631}" destId="{3D267210-3CBF-4DB4-831B-3A3F99C50BAC}" srcOrd="0" destOrd="0" presId="urn:microsoft.com/office/officeart/2005/8/layout/cycle2"/>
    <dgm:cxn modelId="{7F278377-A7EA-430F-A791-04E9FF111BC9}" type="presParOf" srcId="{164B9845-7B06-4975-A359-6F47541FEC19}" destId="{0F8AD879-B8D3-40B1-A0C6-D9AC816ECA73}" srcOrd="8" destOrd="0" presId="urn:microsoft.com/office/officeart/2005/8/layout/cycle2"/>
    <dgm:cxn modelId="{6026E0F0-8714-4A13-89DD-F18972BEF6BE}" type="presParOf" srcId="{164B9845-7B06-4975-A359-6F47541FEC19}" destId="{66C2876B-FD38-458E-8EC6-04BAFD32261D}" srcOrd="9" destOrd="0" presId="urn:microsoft.com/office/officeart/2005/8/layout/cycle2"/>
    <dgm:cxn modelId="{4BEEF69E-3325-4729-AFAD-467D2CA1CEC7}" type="presParOf" srcId="{66C2876B-FD38-458E-8EC6-04BAFD32261D}" destId="{96F02CDF-4478-48E0-AE49-B584B8E63076}" srcOrd="0" destOrd="0" presId="urn:microsoft.com/office/officeart/2005/8/layout/cycle2"/>
    <dgm:cxn modelId="{254AB276-DE59-49C4-B415-2FFAB9FED1AD}" type="presParOf" srcId="{164B9845-7B06-4975-A359-6F47541FEC19}" destId="{43A98684-49B0-4CEA-8F21-6F45C4AF7F7E}" srcOrd="10" destOrd="0" presId="urn:microsoft.com/office/officeart/2005/8/layout/cycle2"/>
    <dgm:cxn modelId="{012E1EDD-A0E6-4947-9D14-86220119F383}" type="presParOf" srcId="{164B9845-7B06-4975-A359-6F47541FEC19}" destId="{92957D8E-E241-4E03-8A63-A640ADE67878}" srcOrd="11" destOrd="0" presId="urn:microsoft.com/office/officeart/2005/8/layout/cycle2"/>
    <dgm:cxn modelId="{B0589451-1B4E-4BBF-A844-68CE6A13939B}" type="presParOf" srcId="{92957D8E-E241-4E03-8A63-A640ADE67878}" destId="{88A4F0BB-688A-4C9C-9960-D836D48B677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5BD2E-E6FE-40F4-9E0D-9728680A20AE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822B37F0-A2B9-4FD3-AE23-6A999D32116E}">
      <dgm:prSet phldrT="[Text]" custT="1"/>
      <dgm:spPr/>
      <dgm:t>
        <a:bodyPr/>
        <a:lstStyle/>
        <a:p>
          <a:endParaRPr lang="en-US" sz="1600" dirty="0"/>
        </a:p>
      </dgm:t>
    </dgm:pt>
    <dgm:pt modelId="{1E4DE9CC-B9BF-4D7B-A60E-911B7111063D}" type="parTrans" cxnId="{0DAA76D5-5019-4F6D-83C5-1E4A184C83E0}">
      <dgm:prSet/>
      <dgm:spPr/>
      <dgm:t>
        <a:bodyPr/>
        <a:lstStyle/>
        <a:p>
          <a:endParaRPr lang="en-US"/>
        </a:p>
      </dgm:t>
    </dgm:pt>
    <dgm:pt modelId="{F00B0420-0E0B-4551-B174-456BB80C7752}" type="sibTrans" cxnId="{0DAA76D5-5019-4F6D-83C5-1E4A184C83E0}">
      <dgm:prSet/>
      <dgm:spPr/>
      <dgm:t>
        <a:bodyPr/>
        <a:lstStyle/>
        <a:p>
          <a:endParaRPr lang="en-US"/>
        </a:p>
      </dgm:t>
    </dgm:pt>
    <dgm:pt modelId="{7AD67E4B-6E7C-47C4-A038-EC0D4EF051FC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PD </a:t>
          </a:r>
          <a:r>
            <a:rPr lang="en-US" sz="1400" dirty="0" err="1" smtClean="0">
              <a:solidFill>
                <a:schemeClr val="bg1"/>
              </a:solidFill>
            </a:rPr>
            <a:t>Developement</a:t>
          </a:r>
          <a:endParaRPr lang="en-US" sz="1400" dirty="0">
            <a:solidFill>
              <a:schemeClr val="bg1"/>
            </a:solidFill>
          </a:endParaRPr>
        </a:p>
      </dgm:t>
    </dgm:pt>
    <dgm:pt modelId="{1AC4B107-DAFF-44A8-A0F1-3888E7B4BE52}" type="parTrans" cxnId="{3F12396A-BB1F-43D2-A429-E3D75117DEDE}">
      <dgm:prSet/>
      <dgm:spPr/>
      <dgm:t>
        <a:bodyPr/>
        <a:lstStyle/>
        <a:p>
          <a:endParaRPr lang="en-US"/>
        </a:p>
      </dgm:t>
    </dgm:pt>
    <dgm:pt modelId="{735D0BA0-1080-4F67-831D-268D262EC2B6}" type="sibTrans" cxnId="{3F12396A-BB1F-43D2-A429-E3D75117DEDE}">
      <dgm:prSet/>
      <dgm:spPr/>
      <dgm:t>
        <a:bodyPr/>
        <a:lstStyle/>
        <a:p>
          <a:endParaRPr lang="en-US"/>
        </a:p>
      </dgm:t>
    </dgm:pt>
    <dgm:pt modelId="{2FF5398B-3ACD-497A-9364-3C2DB894B1A1}">
      <dgm:prSet phldrT="[Text]"/>
      <dgm:spPr/>
      <dgm:t>
        <a:bodyPr/>
        <a:lstStyle/>
        <a:p>
          <a:r>
            <a:rPr lang="en-US" dirty="0" smtClean="0"/>
            <a:t>Project Implementation</a:t>
          </a:r>
          <a:endParaRPr lang="en-US" dirty="0"/>
        </a:p>
      </dgm:t>
    </dgm:pt>
    <dgm:pt modelId="{7E5A6865-622E-496D-A6C5-429DCACA779C}" type="sibTrans" cxnId="{E01C33D7-0345-4354-9CAE-AB5C5590845D}">
      <dgm:prSet/>
      <dgm:spPr/>
      <dgm:t>
        <a:bodyPr/>
        <a:lstStyle/>
        <a:p>
          <a:endParaRPr lang="en-US"/>
        </a:p>
      </dgm:t>
    </dgm:pt>
    <dgm:pt modelId="{E91B0CD9-BAE7-4BC7-B98B-E6185DE756EA}" type="parTrans" cxnId="{E01C33D7-0345-4354-9CAE-AB5C5590845D}">
      <dgm:prSet/>
      <dgm:spPr/>
      <dgm:t>
        <a:bodyPr/>
        <a:lstStyle/>
        <a:p>
          <a:endParaRPr lang="en-US"/>
        </a:p>
      </dgm:t>
    </dgm:pt>
    <dgm:pt modelId="{345184BC-89D2-4DC0-8DBA-58E6825F5FB0}" type="pres">
      <dgm:prSet presAssocID="{5D15BD2E-E6FE-40F4-9E0D-9728680A20AE}" presName="compositeShape" presStyleCnt="0">
        <dgm:presLayoutVars>
          <dgm:chMax val="7"/>
          <dgm:dir/>
          <dgm:resizeHandles val="exact"/>
        </dgm:presLayoutVars>
      </dgm:prSet>
      <dgm:spPr/>
    </dgm:pt>
    <dgm:pt modelId="{D5019AFD-C6D7-475C-8E6E-704EDBBCC672}" type="pres">
      <dgm:prSet presAssocID="{5D15BD2E-E6FE-40F4-9E0D-9728680A20AE}" presName="wedge1" presStyleLbl="node1" presStyleIdx="0" presStyleCnt="3" custScaleX="90212" custScaleY="88966" custLinFactNeighborX="7534" custLinFactNeighborY="-2541"/>
      <dgm:spPr/>
      <dgm:t>
        <a:bodyPr/>
        <a:lstStyle/>
        <a:p>
          <a:endParaRPr lang="en-US"/>
        </a:p>
      </dgm:t>
    </dgm:pt>
    <dgm:pt modelId="{BA0C03A1-9EEA-4180-81C9-3F816EEED230}" type="pres">
      <dgm:prSet presAssocID="{5D15BD2E-E6FE-40F4-9E0D-9728680A20AE}" presName="dummy1a" presStyleCnt="0"/>
      <dgm:spPr/>
    </dgm:pt>
    <dgm:pt modelId="{1E1505DB-9038-4462-A31E-7F372ED4E652}" type="pres">
      <dgm:prSet presAssocID="{5D15BD2E-E6FE-40F4-9E0D-9728680A20AE}" presName="dummy1b" presStyleCnt="0"/>
      <dgm:spPr/>
    </dgm:pt>
    <dgm:pt modelId="{7D49F78C-6D0F-4AD8-9CED-48262304E94D}" type="pres">
      <dgm:prSet presAssocID="{5D15BD2E-E6FE-40F4-9E0D-9728680A20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585B-3DA0-45B3-B0ED-1E1D3AABE2AE}" type="pres">
      <dgm:prSet presAssocID="{5D15BD2E-E6FE-40F4-9E0D-9728680A20AE}" presName="wedge2" presStyleLbl="node1" presStyleIdx="1" presStyleCnt="3" custScaleX="83021" custScaleY="78983" custLinFactNeighborX="3165" custLinFactNeighborY="5713"/>
      <dgm:spPr/>
      <dgm:t>
        <a:bodyPr/>
        <a:lstStyle/>
        <a:p>
          <a:endParaRPr lang="en-US"/>
        </a:p>
      </dgm:t>
    </dgm:pt>
    <dgm:pt modelId="{39BCA0B1-6F0B-4A9E-BE52-AB9007E9FE4A}" type="pres">
      <dgm:prSet presAssocID="{5D15BD2E-E6FE-40F4-9E0D-9728680A20AE}" presName="dummy2a" presStyleCnt="0"/>
      <dgm:spPr/>
    </dgm:pt>
    <dgm:pt modelId="{007F202F-8F0A-4AE9-BEF9-B339546C3AE7}" type="pres">
      <dgm:prSet presAssocID="{5D15BD2E-E6FE-40F4-9E0D-9728680A20AE}" presName="dummy2b" presStyleCnt="0"/>
      <dgm:spPr/>
    </dgm:pt>
    <dgm:pt modelId="{0DDA5994-0A67-4539-9E6D-1ABD5D5ADC7D}" type="pres">
      <dgm:prSet presAssocID="{5D15BD2E-E6FE-40F4-9E0D-9728680A20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7918A-39BE-4F1F-89FF-5C33CE16F7DD}" type="pres">
      <dgm:prSet presAssocID="{5D15BD2E-E6FE-40F4-9E0D-9728680A20AE}" presName="wedge3" presStyleLbl="node1" presStyleIdx="2" presStyleCnt="3"/>
      <dgm:spPr/>
      <dgm:t>
        <a:bodyPr/>
        <a:lstStyle/>
        <a:p>
          <a:endParaRPr lang="en-US"/>
        </a:p>
      </dgm:t>
    </dgm:pt>
    <dgm:pt modelId="{7B4BD81C-3FBF-4B8F-B735-5ED30034CE40}" type="pres">
      <dgm:prSet presAssocID="{5D15BD2E-E6FE-40F4-9E0D-9728680A20AE}" presName="dummy3a" presStyleCnt="0"/>
      <dgm:spPr/>
    </dgm:pt>
    <dgm:pt modelId="{F884E2EA-91E1-45A3-91FD-FFABD653E5BE}" type="pres">
      <dgm:prSet presAssocID="{5D15BD2E-E6FE-40F4-9E0D-9728680A20AE}" presName="dummy3b" presStyleCnt="0"/>
      <dgm:spPr/>
    </dgm:pt>
    <dgm:pt modelId="{3AFBCD6B-0A85-481D-B989-DA6D5344EBBA}" type="pres">
      <dgm:prSet presAssocID="{5D15BD2E-E6FE-40F4-9E0D-9728680A20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6A225-5290-4030-88E9-E140E446252C}" type="pres">
      <dgm:prSet presAssocID="{F00B0420-0E0B-4551-B174-456BB80C7752}" presName="arrowWedge1" presStyleLbl="fgSibTrans2D1" presStyleIdx="0" presStyleCnt="3" custScaleX="79905" custScaleY="91890" custLinFactNeighborX="8429" custLinFactNeighborY="-2059"/>
      <dgm:spPr/>
      <dgm:t>
        <a:bodyPr/>
        <a:lstStyle/>
        <a:p>
          <a:endParaRPr lang="en-US"/>
        </a:p>
      </dgm:t>
    </dgm:pt>
    <dgm:pt modelId="{3746F603-CC64-4746-8BA3-B44FABA90015}" type="pres">
      <dgm:prSet presAssocID="{735D0BA0-1080-4F67-831D-268D262EC2B6}" presName="arrowWedge2" presStyleLbl="fgSibTrans2D1" presStyleIdx="1" presStyleCnt="3" custLinFactNeighborX="-111" custLinFactNeighborY="-2576"/>
      <dgm:spPr/>
    </dgm:pt>
    <dgm:pt modelId="{DA25A9D1-20D3-4F77-A0F0-645117A739A9}" type="pres">
      <dgm:prSet presAssocID="{7E5A6865-622E-496D-A6C5-429DCACA779C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2AE24F6C-71E3-46C7-ADCC-8F3EBB02FD55}" type="presOf" srcId="{2FF5398B-3ACD-497A-9364-3C2DB894B1A1}" destId="{8207918A-39BE-4F1F-89FF-5C33CE16F7DD}" srcOrd="0" destOrd="0" presId="urn:microsoft.com/office/officeart/2005/8/layout/cycle8"/>
    <dgm:cxn modelId="{2283B116-5288-46D8-A3DD-B6FB36CDF6E6}" type="presOf" srcId="{822B37F0-A2B9-4FD3-AE23-6A999D32116E}" destId="{7D49F78C-6D0F-4AD8-9CED-48262304E94D}" srcOrd="1" destOrd="0" presId="urn:microsoft.com/office/officeart/2005/8/layout/cycle8"/>
    <dgm:cxn modelId="{F7B7FCCE-9380-44F7-BBB0-C310852F8FF7}" type="presOf" srcId="{822B37F0-A2B9-4FD3-AE23-6A999D32116E}" destId="{D5019AFD-C6D7-475C-8E6E-704EDBBCC672}" srcOrd="0" destOrd="0" presId="urn:microsoft.com/office/officeart/2005/8/layout/cycle8"/>
    <dgm:cxn modelId="{CFD247C7-0409-4136-9867-EC43C2E2DC31}" type="presOf" srcId="{2FF5398B-3ACD-497A-9364-3C2DB894B1A1}" destId="{3AFBCD6B-0A85-481D-B989-DA6D5344EBBA}" srcOrd="1" destOrd="0" presId="urn:microsoft.com/office/officeart/2005/8/layout/cycle8"/>
    <dgm:cxn modelId="{B833CA8B-CED2-48F8-9B4E-F2F767FC43FE}" type="presOf" srcId="{7AD67E4B-6E7C-47C4-A038-EC0D4EF051FC}" destId="{0DDA5994-0A67-4539-9E6D-1ABD5D5ADC7D}" srcOrd="1" destOrd="0" presId="urn:microsoft.com/office/officeart/2005/8/layout/cycle8"/>
    <dgm:cxn modelId="{67176531-85C6-4778-9C50-7EDAD1819284}" type="presOf" srcId="{7AD67E4B-6E7C-47C4-A038-EC0D4EF051FC}" destId="{3239585B-3DA0-45B3-B0ED-1E1D3AABE2AE}" srcOrd="0" destOrd="0" presId="urn:microsoft.com/office/officeart/2005/8/layout/cycle8"/>
    <dgm:cxn modelId="{E01C33D7-0345-4354-9CAE-AB5C5590845D}" srcId="{5D15BD2E-E6FE-40F4-9E0D-9728680A20AE}" destId="{2FF5398B-3ACD-497A-9364-3C2DB894B1A1}" srcOrd="2" destOrd="0" parTransId="{E91B0CD9-BAE7-4BC7-B98B-E6185DE756EA}" sibTransId="{7E5A6865-622E-496D-A6C5-429DCACA779C}"/>
    <dgm:cxn modelId="{3F12396A-BB1F-43D2-A429-E3D75117DEDE}" srcId="{5D15BD2E-E6FE-40F4-9E0D-9728680A20AE}" destId="{7AD67E4B-6E7C-47C4-A038-EC0D4EF051FC}" srcOrd="1" destOrd="0" parTransId="{1AC4B107-DAFF-44A8-A0F1-3888E7B4BE52}" sibTransId="{735D0BA0-1080-4F67-831D-268D262EC2B6}"/>
    <dgm:cxn modelId="{B4FAD3FB-7129-414B-A934-D325653CD710}" type="presOf" srcId="{5D15BD2E-E6FE-40F4-9E0D-9728680A20AE}" destId="{345184BC-89D2-4DC0-8DBA-58E6825F5FB0}" srcOrd="0" destOrd="0" presId="urn:microsoft.com/office/officeart/2005/8/layout/cycle8"/>
    <dgm:cxn modelId="{0DAA76D5-5019-4F6D-83C5-1E4A184C83E0}" srcId="{5D15BD2E-E6FE-40F4-9E0D-9728680A20AE}" destId="{822B37F0-A2B9-4FD3-AE23-6A999D32116E}" srcOrd="0" destOrd="0" parTransId="{1E4DE9CC-B9BF-4D7B-A60E-911B7111063D}" sibTransId="{F00B0420-0E0B-4551-B174-456BB80C7752}"/>
    <dgm:cxn modelId="{3DB0C959-F72A-486B-B765-C8E0F690E0FA}" type="presParOf" srcId="{345184BC-89D2-4DC0-8DBA-58E6825F5FB0}" destId="{D5019AFD-C6D7-475C-8E6E-704EDBBCC672}" srcOrd="0" destOrd="0" presId="urn:microsoft.com/office/officeart/2005/8/layout/cycle8"/>
    <dgm:cxn modelId="{89263AC3-DA6E-4B65-991A-5BE61146ADD3}" type="presParOf" srcId="{345184BC-89D2-4DC0-8DBA-58E6825F5FB0}" destId="{BA0C03A1-9EEA-4180-81C9-3F816EEED230}" srcOrd="1" destOrd="0" presId="urn:microsoft.com/office/officeart/2005/8/layout/cycle8"/>
    <dgm:cxn modelId="{B5EFE612-A715-4BA9-8ABB-DA5F82373826}" type="presParOf" srcId="{345184BC-89D2-4DC0-8DBA-58E6825F5FB0}" destId="{1E1505DB-9038-4462-A31E-7F372ED4E652}" srcOrd="2" destOrd="0" presId="urn:microsoft.com/office/officeart/2005/8/layout/cycle8"/>
    <dgm:cxn modelId="{24B2F244-F8F4-4097-8AE6-A91FB57D1EC1}" type="presParOf" srcId="{345184BC-89D2-4DC0-8DBA-58E6825F5FB0}" destId="{7D49F78C-6D0F-4AD8-9CED-48262304E94D}" srcOrd="3" destOrd="0" presId="urn:microsoft.com/office/officeart/2005/8/layout/cycle8"/>
    <dgm:cxn modelId="{0565F121-2BFA-4AE4-B66E-E5CF29BE2E68}" type="presParOf" srcId="{345184BC-89D2-4DC0-8DBA-58E6825F5FB0}" destId="{3239585B-3DA0-45B3-B0ED-1E1D3AABE2AE}" srcOrd="4" destOrd="0" presId="urn:microsoft.com/office/officeart/2005/8/layout/cycle8"/>
    <dgm:cxn modelId="{489F197B-D361-471A-A660-D639098F501E}" type="presParOf" srcId="{345184BC-89D2-4DC0-8DBA-58E6825F5FB0}" destId="{39BCA0B1-6F0B-4A9E-BE52-AB9007E9FE4A}" srcOrd="5" destOrd="0" presId="urn:microsoft.com/office/officeart/2005/8/layout/cycle8"/>
    <dgm:cxn modelId="{82AF9DC3-636F-49B7-A9B8-53FEEBE5A7FB}" type="presParOf" srcId="{345184BC-89D2-4DC0-8DBA-58E6825F5FB0}" destId="{007F202F-8F0A-4AE9-BEF9-B339546C3AE7}" srcOrd="6" destOrd="0" presId="urn:microsoft.com/office/officeart/2005/8/layout/cycle8"/>
    <dgm:cxn modelId="{6A4DBA5C-8589-4878-8AD9-DD7624B25583}" type="presParOf" srcId="{345184BC-89D2-4DC0-8DBA-58E6825F5FB0}" destId="{0DDA5994-0A67-4539-9E6D-1ABD5D5ADC7D}" srcOrd="7" destOrd="0" presId="urn:microsoft.com/office/officeart/2005/8/layout/cycle8"/>
    <dgm:cxn modelId="{BC05A6F1-19FE-4B87-9679-C041C605803F}" type="presParOf" srcId="{345184BC-89D2-4DC0-8DBA-58E6825F5FB0}" destId="{8207918A-39BE-4F1F-89FF-5C33CE16F7DD}" srcOrd="8" destOrd="0" presId="urn:microsoft.com/office/officeart/2005/8/layout/cycle8"/>
    <dgm:cxn modelId="{E8023353-D0AF-4DAB-A275-AD5405DCE640}" type="presParOf" srcId="{345184BC-89D2-4DC0-8DBA-58E6825F5FB0}" destId="{7B4BD81C-3FBF-4B8F-B735-5ED30034CE40}" srcOrd="9" destOrd="0" presId="urn:microsoft.com/office/officeart/2005/8/layout/cycle8"/>
    <dgm:cxn modelId="{DCC915EA-A8E3-463C-A1CE-73C60A71DDEA}" type="presParOf" srcId="{345184BC-89D2-4DC0-8DBA-58E6825F5FB0}" destId="{F884E2EA-91E1-45A3-91FD-FFABD653E5BE}" srcOrd="10" destOrd="0" presId="urn:microsoft.com/office/officeart/2005/8/layout/cycle8"/>
    <dgm:cxn modelId="{A5C8D30E-C8BB-4A91-ADE3-1E9EAC738B95}" type="presParOf" srcId="{345184BC-89D2-4DC0-8DBA-58E6825F5FB0}" destId="{3AFBCD6B-0A85-481D-B989-DA6D5344EBBA}" srcOrd="11" destOrd="0" presId="urn:microsoft.com/office/officeart/2005/8/layout/cycle8"/>
    <dgm:cxn modelId="{FD59ADCE-3D52-4D45-B2A7-7CF72CC7A3FD}" type="presParOf" srcId="{345184BC-89D2-4DC0-8DBA-58E6825F5FB0}" destId="{7E26A225-5290-4030-88E9-E140E446252C}" srcOrd="12" destOrd="0" presId="urn:microsoft.com/office/officeart/2005/8/layout/cycle8"/>
    <dgm:cxn modelId="{A7486EFA-BDDD-4449-81BC-00A6FE2E5E1B}" type="presParOf" srcId="{345184BC-89D2-4DC0-8DBA-58E6825F5FB0}" destId="{3746F603-CC64-4746-8BA3-B44FABA90015}" srcOrd="13" destOrd="0" presId="urn:microsoft.com/office/officeart/2005/8/layout/cycle8"/>
    <dgm:cxn modelId="{25577895-3331-46F9-B2F9-C6D2E0A57873}" type="presParOf" srcId="{345184BC-89D2-4DC0-8DBA-58E6825F5FB0}" destId="{DA25A9D1-20D3-4F77-A0F0-645117A739A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AFBECE-DCDC-4619-9BF2-B7B14036DB0E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92D875-F281-4707-86D8-66869E97EC4E}">
      <dgm:prSet phldrT="[Text]" custT="1"/>
      <dgm:spPr/>
      <dgm:t>
        <a:bodyPr/>
        <a:lstStyle/>
        <a:p>
          <a:r>
            <a:rPr lang="en-US" sz="1200" dirty="0" smtClean="0"/>
            <a:t>Problem Formulation</a:t>
          </a:r>
          <a:endParaRPr lang="en-US" sz="1200" dirty="0"/>
        </a:p>
      </dgm:t>
    </dgm:pt>
    <dgm:pt modelId="{8F5E8B26-679A-4340-BF0E-2251D9310B0A}" type="parTrans" cxnId="{D70D0AE2-EDF5-4334-9165-4335A46F605D}">
      <dgm:prSet/>
      <dgm:spPr/>
      <dgm:t>
        <a:bodyPr/>
        <a:lstStyle/>
        <a:p>
          <a:endParaRPr lang="en-US"/>
        </a:p>
      </dgm:t>
    </dgm:pt>
    <dgm:pt modelId="{AFE1E03B-34E3-464C-9C43-2531429D75CC}" type="sibTrans" cxnId="{D70D0AE2-EDF5-4334-9165-4335A46F605D}">
      <dgm:prSet/>
      <dgm:spPr/>
      <dgm:t>
        <a:bodyPr/>
        <a:lstStyle/>
        <a:p>
          <a:endParaRPr lang="en-US"/>
        </a:p>
      </dgm:t>
    </dgm:pt>
    <dgm:pt modelId="{2AFF9AA3-7D75-47E9-A866-B13984F0491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Design</a:t>
          </a:r>
          <a:endParaRPr lang="en-US" sz="1800" dirty="0">
            <a:solidFill>
              <a:schemeClr val="bg1"/>
            </a:solidFill>
          </a:endParaRPr>
        </a:p>
      </dgm:t>
    </dgm:pt>
    <dgm:pt modelId="{04A7162D-EF79-496C-84D7-1155DA81BF99}" type="parTrans" cxnId="{F175354E-46DA-4F52-BB83-3ECD2EDDD499}">
      <dgm:prSet/>
      <dgm:spPr/>
      <dgm:t>
        <a:bodyPr/>
        <a:lstStyle/>
        <a:p>
          <a:endParaRPr lang="en-US"/>
        </a:p>
      </dgm:t>
    </dgm:pt>
    <dgm:pt modelId="{3D0C4CB0-80BF-46A6-9534-5983995E0018}" type="sibTrans" cxnId="{F175354E-46DA-4F52-BB83-3ECD2EDDD499}">
      <dgm:prSet/>
      <dgm:spPr/>
      <dgm:t>
        <a:bodyPr/>
        <a:lstStyle/>
        <a:p>
          <a:endParaRPr lang="en-US"/>
        </a:p>
      </dgm:t>
    </dgm:pt>
    <dgm:pt modelId="{480EF9DA-2240-4272-B4CA-2E2322D9E61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Costing</a:t>
          </a:r>
          <a:endParaRPr lang="en-US" sz="1800" dirty="0">
            <a:solidFill>
              <a:schemeClr val="bg1"/>
            </a:solidFill>
          </a:endParaRPr>
        </a:p>
      </dgm:t>
    </dgm:pt>
    <dgm:pt modelId="{CCA17B75-26F9-44C0-BEC3-57E73386D844}" type="parTrans" cxnId="{5DC06FA8-B61F-4348-8D49-170CA1474F8F}">
      <dgm:prSet/>
      <dgm:spPr/>
      <dgm:t>
        <a:bodyPr/>
        <a:lstStyle/>
        <a:p>
          <a:endParaRPr lang="en-US"/>
        </a:p>
      </dgm:t>
    </dgm:pt>
    <dgm:pt modelId="{3C5EC96A-6AEF-4F24-85EC-E0ABDFD2BC3F}" type="sibTrans" cxnId="{5DC06FA8-B61F-4348-8D49-170CA1474F8F}">
      <dgm:prSet/>
      <dgm:spPr/>
      <dgm:t>
        <a:bodyPr/>
        <a:lstStyle/>
        <a:p>
          <a:endParaRPr lang="en-US"/>
        </a:p>
      </dgm:t>
    </dgm:pt>
    <dgm:pt modelId="{A2F169F8-F0DC-4A4C-A82D-4CF3A913EF71}">
      <dgm:prSet/>
      <dgm:spPr/>
      <dgm:t>
        <a:bodyPr/>
        <a:lstStyle/>
        <a:p>
          <a:r>
            <a:rPr lang="en-US" dirty="0" smtClean="0"/>
            <a:t>Project Close and Review</a:t>
          </a:r>
          <a:endParaRPr lang="en-US" dirty="0"/>
        </a:p>
      </dgm:t>
    </dgm:pt>
    <dgm:pt modelId="{4D6DED11-D757-4A19-88F6-30D8BDAF81DE}" type="parTrans" cxnId="{03757AFE-DA69-4D99-A75A-1E00DDF36A57}">
      <dgm:prSet/>
      <dgm:spPr/>
      <dgm:t>
        <a:bodyPr/>
        <a:lstStyle/>
        <a:p>
          <a:endParaRPr lang="en-US"/>
        </a:p>
      </dgm:t>
    </dgm:pt>
    <dgm:pt modelId="{81A6B16F-83B6-4E34-84EF-C714B0F861AB}" type="sibTrans" cxnId="{03757AFE-DA69-4D99-A75A-1E00DDF36A57}">
      <dgm:prSet/>
      <dgm:spPr/>
      <dgm:t>
        <a:bodyPr/>
        <a:lstStyle/>
        <a:p>
          <a:endParaRPr lang="en-US"/>
        </a:p>
      </dgm:t>
    </dgm:pt>
    <dgm:pt modelId="{7F3E5833-68BF-4C7E-8518-E15180A1568D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Concept and Idea Development</a:t>
          </a:r>
          <a:endParaRPr lang="en-US" sz="1200" dirty="0">
            <a:solidFill>
              <a:schemeClr val="tx1"/>
            </a:solidFill>
          </a:endParaRPr>
        </a:p>
      </dgm:t>
    </dgm:pt>
    <dgm:pt modelId="{BAE8E5A2-745D-48D1-AD4A-93146157FE88}" type="sibTrans" cxnId="{790FEFDF-70C3-4073-8C5E-2701A7538FCF}">
      <dgm:prSet/>
      <dgm:spPr/>
      <dgm:t>
        <a:bodyPr/>
        <a:lstStyle/>
        <a:p>
          <a:endParaRPr lang="en-US"/>
        </a:p>
      </dgm:t>
    </dgm:pt>
    <dgm:pt modelId="{86C649D9-B693-4FAF-81F5-F7670DC75AE4}" type="parTrans" cxnId="{790FEFDF-70C3-4073-8C5E-2701A7538FCF}">
      <dgm:prSet/>
      <dgm:spPr/>
      <dgm:t>
        <a:bodyPr/>
        <a:lstStyle/>
        <a:p>
          <a:endParaRPr lang="en-US"/>
        </a:p>
      </dgm:t>
    </dgm:pt>
    <dgm:pt modelId="{DE0D0A86-7BCF-448A-B42D-402E34BCC6E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Implementation</a:t>
          </a:r>
          <a:endParaRPr lang="en-US" sz="1800" dirty="0">
            <a:solidFill>
              <a:schemeClr val="bg1"/>
            </a:solidFill>
          </a:endParaRPr>
        </a:p>
      </dgm:t>
    </dgm:pt>
    <dgm:pt modelId="{12C7403B-57E2-4336-93B5-3C0EAE8D9893}" type="sibTrans" cxnId="{BD8A9F72-60E6-4DC1-A24E-AE8954925EB5}">
      <dgm:prSet/>
      <dgm:spPr/>
      <dgm:t>
        <a:bodyPr/>
        <a:lstStyle/>
        <a:p>
          <a:endParaRPr lang="en-US"/>
        </a:p>
      </dgm:t>
    </dgm:pt>
    <dgm:pt modelId="{74248D2E-E747-4252-86D8-C8CFF550A1CB}" type="parTrans" cxnId="{BD8A9F72-60E6-4DC1-A24E-AE8954925EB5}">
      <dgm:prSet/>
      <dgm:spPr/>
      <dgm:t>
        <a:bodyPr/>
        <a:lstStyle/>
        <a:p>
          <a:endParaRPr lang="en-US"/>
        </a:p>
      </dgm:t>
    </dgm:pt>
    <dgm:pt modelId="{164B9845-7B06-4975-A359-6F47541FEC19}" type="pres">
      <dgm:prSet presAssocID="{66AFBECE-DCDC-4619-9BF2-B7B14036DB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94454C-642C-48BE-AEE4-F2A7C84C41D6}" type="pres">
      <dgm:prSet presAssocID="{0092D875-F281-4707-86D8-66869E97EC4E}" presName="node" presStyleLbl="node1" presStyleIdx="0" presStyleCnt="6" custScaleX="110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0152C-FF6E-4B58-979B-30088FA2BAA5}" type="pres">
      <dgm:prSet presAssocID="{AFE1E03B-34E3-464C-9C43-2531429D75C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E55DEEE9-19B6-4B65-BE18-C2A00727E181}" type="pres">
      <dgm:prSet presAssocID="{AFE1E03B-34E3-464C-9C43-2531429D75C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1A5F142-B08E-40D5-95C4-05DDB136ADDA}" type="pres">
      <dgm:prSet presAssocID="{7F3E5833-68BF-4C7E-8518-E15180A1568D}" presName="node" presStyleLbl="node1" presStyleIdx="1" presStyleCnt="6" custScaleX="120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E0E50-871C-4989-980F-8A72A7D65B56}" type="pres">
      <dgm:prSet presAssocID="{BAE8E5A2-745D-48D1-AD4A-93146157FE8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0322CF6F-814A-4AAF-9F04-4988165A7C38}" type="pres">
      <dgm:prSet presAssocID="{BAE8E5A2-745D-48D1-AD4A-93146157FE8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912B268-BA6A-4E0F-A44B-0CB0C2D2153A}" type="pres">
      <dgm:prSet presAssocID="{2AFF9AA3-7D75-47E9-A866-B13984F0491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E2B2A-42CB-4D53-A591-881331B05BE8}" type="pres">
      <dgm:prSet presAssocID="{3D0C4CB0-80BF-46A6-9534-5983995E001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0F6BED3-DA98-464A-8443-109D3E0E1DC5}" type="pres">
      <dgm:prSet presAssocID="{3D0C4CB0-80BF-46A6-9534-5983995E001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BD4FDF2-06B3-4A5C-A329-91DCB94A8682}" type="pres">
      <dgm:prSet presAssocID="{480EF9DA-2240-4272-B4CA-2E2322D9E61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9BFD-C635-4134-9DA5-D4E26D1E9631}" type="pres">
      <dgm:prSet presAssocID="{3C5EC96A-6AEF-4F24-85EC-E0ABDFD2BC3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D267210-3CBF-4DB4-831B-3A3F99C50BAC}" type="pres">
      <dgm:prSet presAssocID="{3C5EC96A-6AEF-4F24-85EC-E0ABDFD2BC3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F8AD879-B8D3-40B1-A0C6-D9AC816ECA73}" type="pres">
      <dgm:prSet presAssocID="{DE0D0A86-7BCF-448A-B42D-402E34BCC6E0}" presName="node" presStyleLbl="node1" presStyleIdx="4" presStyleCnt="6" custScaleX="125251" custScaleY="125251" custRadScaleRad="120328" custRadScaleInc="-2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2876B-FD38-458E-8EC6-04BAFD32261D}" type="pres">
      <dgm:prSet presAssocID="{12C7403B-57E2-4336-93B5-3C0EAE8D989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6F02CDF-4478-48E0-AE49-B584B8E63076}" type="pres">
      <dgm:prSet presAssocID="{12C7403B-57E2-4336-93B5-3C0EAE8D989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3A98684-49B0-4CEA-8F21-6F45C4AF7F7E}" type="pres">
      <dgm:prSet presAssocID="{A2F169F8-F0DC-4A4C-A82D-4CF3A913EF71}" presName="node" presStyleLbl="node1" presStyleIdx="5" presStyleCnt="6" custScaleY="87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57D8E-E241-4E03-8A63-A640ADE67878}" type="pres">
      <dgm:prSet presAssocID="{81A6B16F-83B6-4E34-84EF-C714B0F861A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8A4F0BB-688A-4C9C-9960-D836D48B6770}" type="pres">
      <dgm:prSet presAssocID="{81A6B16F-83B6-4E34-84EF-C714B0F861AB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44D96E4-763C-47D7-ABB3-0986D99892FC}" type="presOf" srcId="{A2F169F8-F0DC-4A4C-A82D-4CF3A913EF71}" destId="{43A98684-49B0-4CEA-8F21-6F45C4AF7F7E}" srcOrd="0" destOrd="0" presId="urn:microsoft.com/office/officeart/2005/8/layout/cycle2"/>
    <dgm:cxn modelId="{D70D0AE2-EDF5-4334-9165-4335A46F605D}" srcId="{66AFBECE-DCDC-4619-9BF2-B7B14036DB0E}" destId="{0092D875-F281-4707-86D8-66869E97EC4E}" srcOrd="0" destOrd="0" parTransId="{8F5E8B26-679A-4340-BF0E-2251D9310B0A}" sibTransId="{AFE1E03B-34E3-464C-9C43-2531429D75CC}"/>
    <dgm:cxn modelId="{F3D0EF2D-286E-477A-8929-3F7D60F92BC6}" type="presOf" srcId="{81A6B16F-83B6-4E34-84EF-C714B0F861AB}" destId="{92957D8E-E241-4E03-8A63-A640ADE67878}" srcOrd="0" destOrd="0" presId="urn:microsoft.com/office/officeart/2005/8/layout/cycle2"/>
    <dgm:cxn modelId="{901C84E8-9C48-4C3F-BF0F-EA5AE7BEAB77}" type="presOf" srcId="{AFE1E03B-34E3-464C-9C43-2531429D75CC}" destId="{BC00152C-FF6E-4B58-979B-30088FA2BAA5}" srcOrd="0" destOrd="0" presId="urn:microsoft.com/office/officeart/2005/8/layout/cycle2"/>
    <dgm:cxn modelId="{134D2A95-BC89-48B2-8A8A-D2A50FE4C11D}" type="presOf" srcId="{480EF9DA-2240-4272-B4CA-2E2322D9E612}" destId="{1BD4FDF2-06B3-4A5C-A329-91DCB94A8682}" srcOrd="0" destOrd="0" presId="urn:microsoft.com/office/officeart/2005/8/layout/cycle2"/>
    <dgm:cxn modelId="{18CED96D-69B5-41FF-B4B7-BB38F7454FCA}" type="presOf" srcId="{BAE8E5A2-745D-48D1-AD4A-93146157FE88}" destId="{B9AE0E50-871C-4989-980F-8A72A7D65B56}" srcOrd="0" destOrd="0" presId="urn:microsoft.com/office/officeart/2005/8/layout/cycle2"/>
    <dgm:cxn modelId="{DAED7D97-A44B-416F-A973-5918EC68FA72}" type="presOf" srcId="{BAE8E5A2-745D-48D1-AD4A-93146157FE88}" destId="{0322CF6F-814A-4AAF-9F04-4988165A7C38}" srcOrd="1" destOrd="0" presId="urn:microsoft.com/office/officeart/2005/8/layout/cycle2"/>
    <dgm:cxn modelId="{FB7999CE-B067-4010-9212-3F582E48EF76}" type="presOf" srcId="{3C5EC96A-6AEF-4F24-85EC-E0ABDFD2BC3F}" destId="{23099BFD-C635-4134-9DA5-D4E26D1E9631}" srcOrd="0" destOrd="0" presId="urn:microsoft.com/office/officeart/2005/8/layout/cycle2"/>
    <dgm:cxn modelId="{7AE7C46F-1504-44C4-A89B-652B0C9C7EA9}" type="presOf" srcId="{3D0C4CB0-80BF-46A6-9534-5983995E0018}" destId="{40F6BED3-DA98-464A-8443-109D3E0E1DC5}" srcOrd="1" destOrd="0" presId="urn:microsoft.com/office/officeart/2005/8/layout/cycle2"/>
    <dgm:cxn modelId="{F68CBED1-CA0F-400C-A142-961B4AFBC6F0}" type="presOf" srcId="{3D0C4CB0-80BF-46A6-9534-5983995E0018}" destId="{3F4E2B2A-42CB-4D53-A591-881331B05BE8}" srcOrd="0" destOrd="0" presId="urn:microsoft.com/office/officeart/2005/8/layout/cycle2"/>
    <dgm:cxn modelId="{5DC06FA8-B61F-4348-8D49-170CA1474F8F}" srcId="{66AFBECE-DCDC-4619-9BF2-B7B14036DB0E}" destId="{480EF9DA-2240-4272-B4CA-2E2322D9E612}" srcOrd="3" destOrd="0" parTransId="{CCA17B75-26F9-44C0-BEC3-57E73386D844}" sibTransId="{3C5EC96A-6AEF-4F24-85EC-E0ABDFD2BC3F}"/>
    <dgm:cxn modelId="{B4866CE6-6167-481E-9F7C-9C2358C91279}" type="presOf" srcId="{12C7403B-57E2-4336-93B5-3C0EAE8D9893}" destId="{66C2876B-FD38-458E-8EC6-04BAFD32261D}" srcOrd="0" destOrd="0" presId="urn:microsoft.com/office/officeart/2005/8/layout/cycle2"/>
    <dgm:cxn modelId="{DEA99C07-2186-40FF-87A1-8EAB7BCDEF38}" type="presOf" srcId="{66AFBECE-DCDC-4619-9BF2-B7B14036DB0E}" destId="{164B9845-7B06-4975-A359-6F47541FEC19}" srcOrd="0" destOrd="0" presId="urn:microsoft.com/office/officeart/2005/8/layout/cycle2"/>
    <dgm:cxn modelId="{F175354E-46DA-4F52-BB83-3ECD2EDDD499}" srcId="{66AFBECE-DCDC-4619-9BF2-B7B14036DB0E}" destId="{2AFF9AA3-7D75-47E9-A866-B13984F0491B}" srcOrd="2" destOrd="0" parTransId="{04A7162D-EF79-496C-84D7-1155DA81BF99}" sibTransId="{3D0C4CB0-80BF-46A6-9534-5983995E0018}"/>
    <dgm:cxn modelId="{FC26FA69-A4F5-4E11-9CDF-C0B4542FE435}" type="presOf" srcId="{DE0D0A86-7BCF-448A-B42D-402E34BCC6E0}" destId="{0F8AD879-B8D3-40B1-A0C6-D9AC816ECA73}" srcOrd="0" destOrd="0" presId="urn:microsoft.com/office/officeart/2005/8/layout/cycle2"/>
    <dgm:cxn modelId="{03757AFE-DA69-4D99-A75A-1E00DDF36A57}" srcId="{66AFBECE-DCDC-4619-9BF2-B7B14036DB0E}" destId="{A2F169F8-F0DC-4A4C-A82D-4CF3A913EF71}" srcOrd="5" destOrd="0" parTransId="{4D6DED11-D757-4A19-88F6-30D8BDAF81DE}" sibTransId="{81A6B16F-83B6-4E34-84EF-C714B0F861AB}"/>
    <dgm:cxn modelId="{C882BC6A-6C9A-4DCD-A52C-1AE75ECB7B15}" type="presOf" srcId="{0092D875-F281-4707-86D8-66869E97EC4E}" destId="{BA94454C-642C-48BE-AEE4-F2A7C84C41D6}" srcOrd="0" destOrd="0" presId="urn:microsoft.com/office/officeart/2005/8/layout/cycle2"/>
    <dgm:cxn modelId="{5D8D1B84-4C8F-43C2-98A2-987A6928810B}" type="presOf" srcId="{2AFF9AA3-7D75-47E9-A866-B13984F0491B}" destId="{6912B268-BA6A-4E0F-A44B-0CB0C2D2153A}" srcOrd="0" destOrd="0" presId="urn:microsoft.com/office/officeart/2005/8/layout/cycle2"/>
    <dgm:cxn modelId="{328A4B72-0DA4-42F4-B725-751D327F9D79}" type="presOf" srcId="{AFE1E03B-34E3-464C-9C43-2531429D75CC}" destId="{E55DEEE9-19B6-4B65-BE18-C2A00727E181}" srcOrd="1" destOrd="0" presId="urn:microsoft.com/office/officeart/2005/8/layout/cycle2"/>
    <dgm:cxn modelId="{8E538A23-4D73-416E-95EE-0EAB4B91AAB4}" type="presOf" srcId="{7F3E5833-68BF-4C7E-8518-E15180A1568D}" destId="{21A5F142-B08E-40D5-95C4-05DDB136ADDA}" srcOrd="0" destOrd="0" presId="urn:microsoft.com/office/officeart/2005/8/layout/cycle2"/>
    <dgm:cxn modelId="{2AFFA5C1-CCA3-461C-9353-C7E6A2A73087}" type="presOf" srcId="{12C7403B-57E2-4336-93B5-3C0EAE8D9893}" destId="{96F02CDF-4478-48E0-AE49-B584B8E63076}" srcOrd="1" destOrd="0" presId="urn:microsoft.com/office/officeart/2005/8/layout/cycle2"/>
    <dgm:cxn modelId="{32DF9714-8AD2-4DB7-A24A-27C47E189571}" type="presOf" srcId="{81A6B16F-83B6-4E34-84EF-C714B0F861AB}" destId="{88A4F0BB-688A-4C9C-9960-D836D48B6770}" srcOrd="1" destOrd="0" presId="urn:microsoft.com/office/officeart/2005/8/layout/cycle2"/>
    <dgm:cxn modelId="{BD8A9F72-60E6-4DC1-A24E-AE8954925EB5}" srcId="{66AFBECE-DCDC-4619-9BF2-B7B14036DB0E}" destId="{DE0D0A86-7BCF-448A-B42D-402E34BCC6E0}" srcOrd="4" destOrd="0" parTransId="{74248D2E-E747-4252-86D8-C8CFF550A1CB}" sibTransId="{12C7403B-57E2-4336-93B5-3C0EAE8D9893}"/>
    <dgm:cxn modelId="{4921E937-3B66-4972-98C1-3B73B4B2702A}" type="presOf" srcId="{3C5EC96A-6AEF-4F24-85EC-E0ABDFD2BC3F}" destId="{3D267210-3CBF-4DB4-831B-3A3F99C50BAC}" srcOrd="1" destOrd="0" presId="urn:microsoft.com/office/officeart/2005/8/layout/cycle2"/>
    <dgm:cxn modelId="{790FEFDF-70C3-4073-8C5E-2701A7538FCF}" srcId="{66AFBECE-DCDC-4619-9BF2-B7B14036DB0E}" destId="{7F3E5833-68BF-4C7E-8518-E15180A1568D}" srcOrd="1" destOrd="0" parTransId="{86C649D9-B693-4FAF-81F5-F7670DC75AE4}" sibTransId="{BAE8E5A2-745D-48D1-AD4A-93146157FE88}"/>
    <dgm:cxn modelId="{15BE1596-C44E-4D73-8137-F52164C393EB}" type="presParOf" srcId="{164B9845-7B06-4975-A359-6F47541FEC19}" destId="{BA94454C-642C-48BE-AEE4-F2A7C84C41D6}" srcOrd="0" destOrd="0" presId="urn:microsoft.com/office/officeart/2005/8/layout/cycle2"/>
    <dgm:cxn modelId="{07C5E219-4DC6-4DFE-AC89-595CE1078440}" type="presParOf" srcId="{164B9845-7B06-4975-A359-6F47541FEC19}" destId="{BC00152C-FF6E-4B58-979B-30088FA2BAA5}" srcOrd="1" destOrd="0" presId="urn:microsoft.com/office/officeart/2005/8/layout/cycle2"/>
    <dgm:cxn modelId="{754A5FCC-075B-443B-B462-26FE688B9629}" type="presParOf" srcId="{BC00152C-FF6E-4B58-979B-30088FA2BAA5}" destId="{E55DEEE9-19B6-4B65-BE18-C2A00727E181}" srcOrd="0" destOrd="0" presId="urn:microsoft.com/office/officeart/2005/8/layout/cycle2"/>
    <dgm:cxn modelId="{DA79ADE3-ACA8-4485-9797-D7BCE0950AAB}" type="presParOf" srcId="{164B9845-7B06-4975-A359-6F47541FEC19}" destId="{21A5F142-B08E-40D5-95C4-05DDB136ADDA}" srcOrd="2" destOrd="0" presId="urn:microsoft.com/office/officeart/2005/8/layout/cycle2"/>
    <dgm:cxn modelId="{D49E32A7-6F45-4310-A45C-01203584A8DD}" type="presParOf" srcId="{164B9845-7B06-4975-A359-6F47541FEC19}" destId="{B9AE0E50-871C-4989-980F-8A72A7D65B56}" srcOrd="3" destOrd="0" presId="urn:microsoft.com/office/officeart/2005/8/layout/cycle2"/>
    <dgm:cxn modelId="{C20D512D-59A5-451D-8059-ECE0D29F2D3A}" type="presParOf" srcId="{B9AE0E50-871C-4989-980F-8A72A7D65B56}" destId="{0322CF6F-814A-4AAF-9F04-4988165A7C38}" srcOrd="0" destOrd="0" presId="urn:microsoft.com/office/officeart/2005/8/layout/cycle2"/>
    <dgm:cxn modelId="{208FDB70-9785-44F1-BE62-820DFD6CAF0F}" type="presParOf" srcId="{164B9845-7B06-4975-A359-6F47541FEC19}" destId="{6912B268-BA6A-4E0F-A44B-0CB0C2D2153A}" srcOrd="4" destOrd="0" presId="urn:microsoft.com/office/officeart/2005/8/layout/cycle2"/>
    <dgm:cxn modelId="{B3AB0889-D6C5-439F-AFF7-90E8DF6653F5}" type="presParOf" srcId="{164B9845-7B06-4975-A359-6F47541FEC19}" destId="{3F4E2B2A-42CB-4D53-A591-881331B05BE8}" srcOrd="5" destOrd="0" presId="urn:microsoft.com/office/officeart/2005/8/layout/cycle2"/>
    <dgm:cxn modelId="{2033325A-11CE-4BDA-A5EA-1B7CC115AD36}" type="presParOf" srcId="{3F4E2B2A-42CB-4D53-A591-881331B05BE8}" destId="{40F6BED3-DA98-464A-8443-109D3E0E1DC5}" srcOrd="0" destOrd="0" presId="urn:microsoft.com/office/officeart/2005/8/layout/cycle2"/>
    <dgm:cxn modelId="{CFC35048-6BDF-4723-9ECB-80DC55060991}" type="presParOf" srcId="{164B9845-7B06-4975-A359-6F47541FEC19}" destId="{1BD4FDF2-06B3-4A5C-A329-91DCB94A8682}" srcOrd="6" destOrd="0" presId="urn:microsoft.com/office/officeart/2005/8/layout/cycle2"/>
    <dgm:cxn modelId="{85B28149-F167-4C74-AD33-985FD7874B77}" type="presParOf" srcId="{164B9845-7B06-4975-A359-6F47541FEC19}" destId="{23099BFD-C635-4134-9DA5-D4E26D1E9631}" srcOrd="7" destOrd="0" presId="urn:microsoft.com/office/officeart/2005/8/layout/cycle2"/>
    <dgm:cxn modelId="{BA114C95-FC1A-4F37-8E94-D6588461A573}" type="presParOf" srcId="{23099BFD-C635-4134-9DA5-D4E26D1E9631}" destId="{3D267210-3CBF-4DB4-831B-3A3F99C50BAC}" srcOrd="0" destOrd="0" presId="urn:microsoft.com/office/officeart/2005/8/layout/cycle2"/>
    <dgm:cxn modelId="{B587D184-DC6A-42E5-868B-36388539236B}" type="presParOf" srcId="{164B9845-7B06-4975-A359-6F47541FEC19}" destId="{0F8AD879-B8D3-40B1-A0C6-D9AC816ECA73}" srcOrd="8" destOrd="0" presId="urn:microsoft.com/office/officeart/2005/8/layout/cycle2"/>
    <dgm:cxn modelId="{1217597E-543F-4E55-8119-3237D5B0B0CB}" type="presParOf" srcId="{164B9845-7B06-4975-A359-6F47541FEC19}" destId="{66C2876B-FD38-458E-8EC6-04BAFD32261D}" srcOrd="9" destOrd="0" presId="urn:microsoft.com/office/officeart/2005/8/layout/cycle2"/>
    <dgm:cxn modelId="{47F730A2-5738-471A-8080-C242AFB4FBA8}" type="presParOf" srcId="{66C2876B-FD38-458E-8EC6-04BAFD32261D}" destId="{96F02CDF-4478-48E0-AE49-B584B8E63076}" srcOrd="0" destOrd="0" presId="urn:microsoft.com/office/officeart/2005/8/layout/cycle2"/>
    <dgm:cxn modelId="{FB9A0A02-800E-4E72-9DE8-964820B56F6F}" type="presParOf" srcId="{164B9845-7B06-4975-A359-6F47541FEC19}" destId="{43A98684-49B0-4CEA-8F21-6F45C4AF7F7E}" srcOrd="10" destOrd="0" presId="urn:microsoft.com/office/officeart/2005/8/layout/cycle2"/>
    <dgm:cxn modelId="{0FEBC84D-E96C-46AF-A017-19C6C9429A30}" type="presParOf" srcId="{164B9845-7B06-4975-A359-6F47541FEC19}" destId="{92957D8E-E241-4E03-8A63-A640ADE67878}" srcOrd="11" destOrd="0" presId="urn:microsoft.com/office/officeart/2005/8/layout/cycle2"/>
    <dgm:cxn modelId="{B2B3D9F7-1C2F-49F0-8284-21CA13B6CC34}" type="presParOf" srcId="{92957D8E-E241-4E03-8A63-A640ADE67878}" destId="{88A4F0BB-688A-4C9C-9960-D836D48B677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15BD2E-E6FE-40F4-9E0D-9728680A20AE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822B37F0-A2B9-4FD3-AE23-6A999D32116E}">
      <dgm:prSet phldrT="[Text]" custT="1"/>
      <dgm:spPr/>
      <dgm:t>
        <a:bodyPr/>
        <a:lstStyle/>
        <a:p>
          <a:endParaRPr lang="en-US" sz="1600" dirty="0"/>
        </a:p>
      </dgm:t>
    </dgm:pt>
    <dgm:pt modelId="{1E4DE9CC-B9BF-4D7B-A60E-911B7111063D}" type="parTrans" cxnId="{0DAA76D5-5019-4F6D-83C5-1E4A184C83E0}">
      <dgm:prSet/>
      <dgm:spPr/>
      <dgm:t>
        <a:bodyPr/>
        <a:lstStyle/>
        <a:p>
          <a:endParaRPr lang="en-US"/>
        </a:p>
      </dgm:t>
    </dgm:pt>
    <dgm:pt modelId="{F00B0420-0E0B-4551-B174-456BB80C7752}" type="sibTrans" cxnId="{0DAA76D5-5019-4F6D-83C5-1E4A184C83E0}">
      <dgm:prSet/>
      <dgm:spPr/>
      <dgm:t>
        <a:bodyPr/>
        <a:lstStyle/>
        <a:p>
          <a:endParaRPr lang="en-US"/>
        </a:p>
      </dgm:t>
    </dgm:pt>
    <dgm:pt modelId="{7AD67E4B-6E7C-47C4-A038-EC0D4EF051FC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PD </a:t>
          </a:r>
          <a:r>
            <a:rPr lang="en-US" sz="1800" dirty="0" err="1" smtClean="0">
              <a:solidFill>
                <a:schemeClr val="bg1"/>
              </a:solidFill>
            </a:rPr>
            <a:t>Developement</a:t>
          </a:r>
          <a:endParaRPr lang="en-US" sz="1800" dirty="0">
            <a:solidFill>
              <a:schemeClr val="bg1"/>
            </a:solidFill>
          </a:endParaRPr>
        </a:p>
      </dgm:t>
    </dgm:pt>
    <dgm:pt modelId="{1AC4B107-DAFF-44A8-A0F1-3888E7B4BE52}" type="parTrans" cxnId="{3F12396A-BB1F-43D2-A429-E3D75117DEDE}">
      <dgm:prSet/>
      <dgm:spPr/>
      <dgm:t>
        <a:bodyPr/>
        <a:lstStyle/>
        <a:p>
          <a:endParaRPr lang="en-US"/>
        </a:p>
      </dgm:t>
    </dgm:pt>
    <dgm:pt modelId="{735D0BA0-1080-4F67-831D-268D262EC2B6}" type="sibTrans" cxnId="{3F12396A-BB1F-43D2-A429-E3D75117DEDE}">
      <dgm:prSet/>
      <dgm:spPr/>
      <dgm:t>
        <a:bodyPr/>
        <a:lstStyle/>
        <a:p>
          <a:endParaRPr lang="en-US"/>
        </a:p>
      </dgm:t>
    </dgm:pt>
    <dgm:pt modelId="{2FF5398B-3ACD-497A-9364-3C2DB894B1A1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Project Implementation</a:t>
          </a:r>
          <a:endParaRPr lang="en-US" sz="1600" dirty="0">
            <a:solidFill>
              <a:schemeClr val="bg1"/>
            </a:solidFill>
          </a:endParaRPr>
        </a:p>
      </dgm:t>
    </dgm:pt>
    <dgm:pt modelId="{7E5A6865-622E-496D-A6C5-429DCACA779C}" type="sibTrans" cxnId="{E01C33D7-0345-4354-9CAE-AB5C5590845D}">
      <dgm:prSet/>
      <dgm:spPr/>
      <dgm:t>
        <a:bodyPr/>
        <a:lstStyle/>
        <a:p>
          <a:endParaRPr lang="en-US"/>
        </a:p>
      </dgm:t>
    </dgm:pt>
    <dgm:pt modelId="{E91B0CD9-BAE7-4BC7-B98B-E6185DE756EA}" type="parTrans" cxnId="{E01C33D7-0345-4354-9CAE-AB5C5590845D}">
      <dgm:prSet/>
      <dgm:spPr/>
      <dgm:t>
        <a:bodyPr/>
        <a:lstStyle/>
        <a:p>
          <a:endParaRPr lang="en-US"/>
        </a:p>
      </dgm:t>
    </dgm:pt>
    <dgm:pt modelId="{345184BC-89D2-4DC0-8DBA-58E6825F5FB0}" type="pres">
      <dgm:prSet presAssocID="{5D15BD2E-E6FE-40F4-9E0D-9728680A20AE}" presName="compositeShape" presStyleCnt="0">
        <dgm:presLayoutVars>
          <dgm:chMax val="7"/>
          <dgm:dir/>
          <dgm:resizeHandles val="exact"/>
        </dgm:presLayoutVars>
      </dgm:prSet>
      <dgm:spPr/>
    </dgm:pt>
    <dgm:pt modelId="{D5019AFD-C6D7-475C-8E6E-704EDBBCC672}" type="pres">
      <dgm:prSet presAssocID="{5D15BD2E-E6FE-40F4-9E0D-9728680A20AE}" presName="wedge1" presStyleLbl="node1" presStyleIdx="0" presStyleCnt="3" custScaleX="83984" custScaleY="92354"/>
      <dgm:spPr/>
      <dgm:t>
        <a:bodyPr/>
        <a:lstStyle/>
        <a:p>
          <a:endParaRPr lang="en-US"/>
        </a:p>
      </dgm:t>
    </dgm:pt>
    <dgm:pt modelId="{BA0C03A1-9EEA-4180-81C9-3F816EEED230}" type="pres">
      <dgm:prSet presAssocID="{5D15BD2E-E6FE-40F4-9E0D-9728680A20AE}" presName="dummy1a" presStyleCnt="0"/>
      <dgm:spPr/>
    </dgm:pt>
    <dgm:pt modelId="{1E1505DB-9038-4462-A31E-7F372ED4E652}" type="pres">
      <dgm:prSet presAssocID="{5D15BD2E-E6FE-40F4-9E0D-9728680A20AE}" presName="dummy1b" presStyleCnt="0"/>
      <dgm:spPr/>
    </dgm:pt>
    <dgm:pt modelId="{7D49F78C-6D0F-4AD8-9CED-48262304E94D}" type="pres">
      <dgm:prSet presAssocID="{5D15BD2E-E6FE-40F4-9E0D-9728680A20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585B-3DA0-45B3-B0ED-1E1D3AABE2AE}" type="pres">
      <dgm:prSet presAssocID="{5D15BD2E-E6FE-40F4-9E0D-9728680A20AE}" presName="wedge2" presStyleLbl="node1" presStyleIdx="1" presStyleCnt="3" custScaleX="83021" custScaleY="78983"/>
      <dgm:spPr/>
      <dgm:t>
        <a:bodyPr/>
        <a:lstStyle/>
        <a:p>
          <a:endParaRPr lang="en-US"/>
        </a:p>
      </dgm:t>
    </dgm:pt>
    <dgm:pt modelId="{39BCA0B1-6F0B-4A9E-BE52-AB9007E9FE4A}" type="pres">
      <dgm:prSet presAssocID="{5D15BD2E-E6FE-40F4-9E0D-9728680A20AE}" presName="dummy2a" presStyleCnt="0"/>
      <dgm:spPr/>
    </dgm:pt>
    <dgm:pt modelId="{007F202F-8F0A-4AE9-BEF9-B339546C3AE7}" type="pres">
      <dgm:prSet presAssocID="{5D15BD2E-E6FE-40F4-9E0D-9728680A20AE}" presName="dummy2b" presStyleCnt="0"/>
      <dgm:spPr/>
    </dgm:pt>
    <dgm:pt modelId="{0DDA5994-0A67-4539-9E6D-1ABD5D5ADC7D}" type="pres">
      <dgm:prSet presAssocID="{5D15BD2E-E6FE-40F4-9E0D-9728680A20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7918A-39BE-4F1F-89FF-5C33CE16F7DD}" type="pres">
      <dgm:prSet presAssocID="{5D15BD2E-E6FE-40F4-9E0D-9728680A20AE}" presName="wedge3" presStyleLbl="node1" presStyleIdx="2" presStyleCnt="3"/>
      <dgm:spPr/>
      <dgm:t>
        <a:bodyPr/>
        <a:lstStyle/>
        <a:p>
          <a:endParaRPr lang="en-US"/>
        </a:p>
      </dgm:t>
    </dgm:pt>
    <dgm:pt modelId="{7B4BD81C-3FBF-4B8F-B735-5ED30034CE40}" type="pres">
      <dgm:prSet presAssocID="{5D15BD2E-E6FE-40F4-9E0D-9728680A20AE}" presName="dummy3a" presStyleCnt="0"/>
      <dgm:spPr/>
    </dgm:pt>
    <dgm:pt modelId="{F884E2EA-91E1-45A3-91FD-FFABD653E5BE}" type="pres">
      <dgm:prSet presAssocID="{5D15BD2E-E6FE-40F4-9E0D-9728680A20AE}" presName="dummy3b" presStyleCnt="0"/>
      <dgm:spPr/>
    </dgm:pt>
    <dgm:pt modelId="{3AFBCD6B-0A85-481D-B989-DA6D5344EBBA}" type="pres">
      <dgm:prSet presAssocID="{5D15BD2E-E6FE-40F4-9E0D-9728680A20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6A225-5290-4030-88E9-E140E446252C}" type="pres">
      <dgm:prSet presAssocID="{F00B0420-0E0B-4551-B174-456BB80C7752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3746F603-CC64-4746-8BA3-B44FABA90015}" type="pres">
      <dgm:prSet presAssocID="{735D0BA0-1080-4F67-831D-268D262EC2B6}" presName="arrowWedge2" presStyleLbl="fgSibTrans2D1" presStyleIdx="1" presStyleCnt="3"/>
      <dgm:spPr/>
    </dgm:pt>
    <dgm:pt modelId="{DA25A9D1-20D3-4F77-A0F0-645117A739A9}" type="pres">
      <dgm:prSet presAssocID="{7E5A6865-622E-496D-A6C5-429DCACA779C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B22685CE-89E7-4045-918C-9DEEC076AFC4}" type="presOf" srcId="{7AD67E4B-6E7C-47C4-A038-EC0D4EF051FC}" destId="{0DDA5994-0A67-4539-9E6D-1ABD5D5ADC7D}" srcOrd="1" destOrd="0" presId="urn:microsoft.com/office/officeart/2005/8/layout/cycle8"/>
    <dgm:cxn modelId="{991A0DCE-ACEB-418D-98F6-E5469934D816}" type="presOf" srcId="{822B37F0-A2B9-4FD3-AE23-6A999D32116E}" destId="{D5019AFD-C6D7-475C-8E6E-704EDBBCC672}" srcOrd="0" destOrd="0" presId="urn:microsoft.com/office/officeart/2005/8/layout/cycle8"/>
    <dgm:cxn modelId="{6A3422F4-CB6A-4B04-B548-81505B6D3984}" type="presOf" srcId="{5D15BD2E-E6FE-40F4-9E0D-9728680A20AE}" destId="{345184BC-89D2-4DC0-8DBA-58E6825F5FB0}" srcOrd="0" destOrd="0" presId="urn:microsoft.com/office/officeart/2005/8/layout/cycle8"/>
    <dgm:cxn modelId="{25F36796-0C7F-4AF1-AC8B-A3FC275BB9D5}" type="presOf" srcId="{822B37F0-A2B9-4FD3-AE23-6A999D32116E}" destId="{7D49F78C-6D0F-4AD8-9CED-48262304E94D}" srcOrd="1" destOrd="0" presId="urn:microsoft.com/office/officeart/2005/8/layout/cycle8"/>
    <dgm:cxn modelId="{75C4E9CF-E5D5-4892-A1B3-F0FFAB0B8CBB}" type="presOf" srcId="{2FF5398B-3ACD-497A-9364-3C2DB894B1A1}" destId="{3AFBCD6B-0A85-481D-B989-DA6D5344EBBA}" srcOrd="1" destOrd="0" presId="urn:microsoft.com/office/officeart/2005/8/layout/cycle8"/>
    <dgm:cxn modelId="{E01C33D7-0345-4354-9CAE-AB5C5590845D}" srcId="{5D15BD2E-E6FE-40F4-9E0D-9728680A20AE}" destId="{2FF5398B-3ACD-497A-9364-3C2DB894B1A1}" srcOrd="2" destOrd="0" parTransId="{E91B0CD9-BAE7-4BC7-B98B-E6185DE756EA}" sibTransId="{7E5A6865-622E-496D-A6C5-429DCACA779C}"/>
    <dgm:cxn modelId="{3F12396A-BB1F-43D2-A429-E3D75117DEDE}" srcId="{5D15BD2E-E6FE-40F4-9E0D-9728680A20AE}" destId="{7AD67E4B-6E7C-47C4-A038-EC0D4EF051FC}" srcOrd="1" destOrd="0" parTransId="{1AC4B107-DAFF-44A8-A0F1-3888E7B4BE52}" sibTransId="{735D0BA0-1080-4F67-831D-268D262EC2B6}"/>
    <dgm:cxn modelId="{0DAA76D5-5019-4F6D-83C5-1E4A184C83E0}" srcId="{5D15BD2E-E6FE-40F4-9E0D-9728680A20AE}" destId="{822B37F0-A2B9-4FD3-AE23-6A999D32116E}" srcOrd="0" destOrd="0" parTransId="{1E4DE9CC-B9BF-4D7B-A60E-911B7111063D}" sibTransId="{F00B0420-0E0B-4551-B174-456BB80C7752}"/>
    <dgm:cxn modelId="{6670367E-8E47-4F05-B058-3977F3D73002}" type="presOf" srcId="{7AD67E4B-6E7C-47C4-A038-EC0D4EF051FC}" destId="{3239585B-3DA0-45B3-B0ED-1E1D3AABE2AE}" srcOrd="0" destOrd="0" presId="urn:microsoft.com/office/officeart/2005/8/layout/cycle8"/>
    <dgm:cxn modelId="{4A165EAD-627A-4522-8C13-9AFF9C54D124}" type="presOf" srcId="{2FF5398B-3ACD-497A-9364-3C2DB894B1A1}" destId="{8207918A-39BE-4F1F-89FF-5C33CE16F7DD}" srcOrd="0" destOrd="0" presId="urn:microsoft.com/office/officeart/2005/8/layout/cycle8"/>
    <dgm:cxn modelId="{391231D7-1C8E-4FF1-8956-1122EC865B0B}" type="presParOf" srcId="{345184BC-89D2-4DC0-8DBA-58E6825F5FB0}" destId="{D5019AFD-C6D7-475C-8E6E-704EDBBCC672}" srcOrd="0" destOrd="0" presId="urn:microsoft.com/office/officeart/2005/8/layout/cycle8"/>
    <dgm:cxn modelId="{B86053C5-5658-4B79-8BEE-7FC7F2E28D7F}" type="presParOf" srcId="{345184BC-89D2-4DC0-8DBA-58E6825F5FB0}" destId="{BA0C03A1-9EEA-4180-81C9-3F816EEED230}" srcOrd="1" destOrd="0" presId="urn:microsoft.com/office/officeart/2005/8/layout/cycle8"/>
    <dgm:cxn modelId="{6E6022C5-29E8-455A-A11C-7246FFD3B325}" type="presParOf" srcId="{345184BC-89D2-4DC0-8DBA-58E6825F5FB0}" destId="{1E1505DB-9038-4462-A31E-7F372ED4E652}" srcOrd="2" destOrd="0" presId="urn:microsoft.com/office/officeart/2005/8/layout/cycle8"/>
    <dgm:cxn modelId="{A68B0222-E19E-4287-8709-EEA8F4299DBD}" type="presParOf" srcId="{345184BC-89D2-4DC0-8DBA-58E6825F5FB0}" destId="{7D49F78C-6D0F-4AD8-9CED-48262304E94D}" srcOrd="3" destOrd="0" presId="urn:microsoft.com/office/officeart/2005/8/layout/cycle8"/>
    <dgm:cxn modelId="{3D8A9A0C-0497-46B8-A0A8-0D229B9F62B6}" type="presParOf" srcId="{345184BC-89D2-4DC0-8DBA-58E6825F5FB0}" destId="{3239585B-3DA0-45B3-B0ED-1E1D3AABE2AE}" srcOrd="4" destOrd="0" presId="urn:microsoft.com/office/officeart/2005/8/layout/cycle8"/>
    <dgm:cxn modelId="{60D872CE-610A-48AF-8A2C-468B728F0FD8}" type="presParOf" srcId="{345184BC-89D2-4DC0-8DBA-58E6825F5FB0}" destId="{39BCA0B1-6F0B-4A9E-BE52-AB9007E9FE4A}" srcOrd="5" destOrd="0" presId="urn:microsoft.com/office/officeart/2005/8/layout/cycle8"/>
    <dgm:cxn modelId="{D50076AF-9B6F-409B-80BF-4D61A18EE788}" type="presParOf" srcId="{345184BC-89D2-4DC0-8DBA-58E6825F5FB0}" destId="{007F202F-8F0A-4AE9-BEF9-B339546C3AE7}" srcOrd="6" destOrd="0" presId="urn:microsoft.com/office/officeart/2005/8/layout/cycle8"/>
    <dgm:cxn modelId="{5B4E3062-2BD3-4456-B76D-92EF62A8DC5E}" type="presParOf" srcId="{345184BC-89D2-4DC0-8DBA-58E6825F5FB0}" destId="{0DDA5994-0A67-4539-9E6D-1ABD5D5ADC7D}" srcOrd="7" destOrd="0" presId="urn:microsoft.com/office/officeart/2005/8/layout/cycle8"/>
    <dgm:cxn modelId="{348B3715-4A18-4EA7-91E2-7859E423F724}" type="presParOf" srcId="{345184BC-89D2-4DC0-8DBA-58E6825F5FB0}" destId="{8207918A-39BE-4F1F-89FF-5C33CE16F7DD}" srcOrd="8" destOrd="0" presId="urn:microsoft.com/office/officeart/2005/8/layout/cycle8"/>
    <dgm:cxn modelId="{F0E7A500-D2FC-4C55-9B42-53B6CF6CDAFF}" type="presParOf" srcId="{345184BC-89D2-4DC0-8DBA-58E6825F5FB0}" destId="{7B4BD81C-3FBF-4B8F-B735-5ED30034CE40}" srcOrd="9" destOrd="0" presId="urn:microsoft.com/office/officeart/2005/8/layout/cycle8"/>
    <dgm:cxn modelId="{05F3B4B6-F198-4635-8D7A-C32908942D96}" type="presParOf" srcId="{345184BC-89D2-4DC0-8DBA-58E6825F5FB0}" destId="{F884E2EA-91E1-45A3-91FD-FFABD653E5BE}" srcOrd="10" destOrd="0" presId="urn:microsoft.com/office/officeart/2005/8/layout/cycle8"/>
    <dgm:cxn modelId="{7FA4EFDC-0753-42AE-9A60-1DD009C17B85}" type="presParOf" srcId="{345184BC-89D2-4DC0-8DBA-58E6825F5FB0}" destId="{3AFBCD6B-0A85-481D-B989-DA6D5344EBBA}" srcOrd="11" destOrd="0" presId="urn:microsoft.com/office/officeart/2005/8/layout/cycle8"/>
    <dgm:cxn modelId="{5CE20215-0C74-4C8E-A6A6-61005CA74BE0}" type="presParOf" srcId="{345184BC-89D2-4DC0-8DBA-58E6825F5FB0}" destId="{7E26A225-5290-4030-88E9-E140E446252C}" srcOrd="12" destOrd="0" presId="urn:microsoft.com/office/officeart/2005/8/layout/cycle8"/>
    <dgm:cxn modelId="{BEE16500-DEC5-43C7-AE7C-BCABC0E52C67}" type="presParOf" srcId="{345184BC-89D2-4DC0-8DBA-58E6825F5FB0}" destId="{3746F603-CC64-4746-8BA3-B44FABA90015}" srcOrd="13" destOrd="0" presId="urn:microsoft.com/office/officeart/2005/8/layout/cycle8"/>
    <dgm:cxn modelId="{DA63F86F-E8C7-4AFC-8985-CFD8057E5155}" type="presParOf" srcId="{345184BC-89D2-4DC0-8DBA-58E6825F5FB0}" destId="{DA25A9D1-20D3-4F77-A0F0-645117A739A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AFBECE-DCDC-4619-9BF2-B7B14036DB0E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92D875-F281-4707-86D8-66869E97EC4E}">
      <dgm:prSet phldrT="[Text]" custT="1"/>
      <dgm:spPr/>
      <dgm:t>
        <a:bodyPr/>
        <a:lstStyle/>
        <a:p>
          <a:r>
            <a:rPr lang="en-US" sz="1200" dirty="0" smtClean="0"/>
            <a:t> </a:t>
          </a:r>
          <a:endParaRPr lang="en-US" sz="1200" dirty="0"/>
        </a:p>
      </dgm:t>
    </dgm:pt>
    <dgm:pt modelId="{8F5E8B26-679A-4340-BF0E-2251D9310B0A}" type="parTrans" cxnId="{D70D0AE2-EDF5-4334-9165-4335A46F605D}">
      <dgm:prSet/>
      <dgm:spPr/>
      <dgm:t>
        <a:bodyPr/>
        <a:lstStyle/>
        <a:p>
          <a:endParaRPr lang="en-US"/>
        </a:p>
      </dgm:t>
    </dgm:pt>
    <dgm:pt modelId="{AFE1E03B-34E3-464C-9C43-2531429D75CC}" type="sibTrans" cxnId="{D70D0AE2-EDF5-4334-9165-4335A46F605D}">
      <dgm:prSet/>
      <dgm:spPr/>
      <dgm:t>
        <a:bodyPr/>
        <a:lstStyle/>
        <a:p>
          <a:endParaRPr lang="en-US"/>
        </a:p>
      </dgm:t>
    </dgm:pt>
    <dgm:pt modelId="{2AFF9AA3-7D75-47E9-A866-B13984F0491B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04A7162D-EF79-496C-84D7-1155DA81BF99}" type="parTrans" cxnId="{F175354E-46DA-4F52-BB83-3ECD2EDDD499}">
      <dgm:prSet/>
      <dgm:spPr/>
      <dgm:t>
        <a:bodyPr/>
        <a:lstStyle/>
        <a:p>
          <a:endParaRPr lang="en-US"/>
        </a:p>
      </dgm:t>
    </dgm:pt>
    <dgm:pt modelId="{3D0C4CB0-80BF-46A6-9534-5983995E0018}" type="sibTrans" cxnId="{F175354E-46DA-4F52-BB83-3ECD2EDDD499}">
      <dgm:prSet/>
      <dgm:spPr/>
      <dgm:t>
        <a:bodyPr/>
        <a:lstStyle/>
        <a:p>
          <a:endParaRPr lang="en-US"/>
        </a:p>
      </dgm:t>
    </dgm:pt>
    <dgm:pt modelId="{480EF9DA-2240-4272-B4CA-2E2322D9E61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CA17B75-26F9-44C0-BEC3-57E73386D844}" type="parTrans" cxnId="{5DC06FA8-B61F-4348-8D49-170CA1474F8F}">
      <dgm:prSet/>
      <dgm:spPr/>
      <dgm:t>
        <a:bodyPr/>
        <a:lstStyle/>
        <a:p>
          <a:endParaRPr lang="en-US"/>
        </a:p>
      </dgm:t>
    </dgm:pt>
    <dgm:pt modelId="{3C5EC96A-6AEF-4F24-85EC-E0ABDFD2BC3F}" type="sibTrans" cxnId="{5DC06FA8-B61F-4348-8D49-170CA1474F8F}">
      <dgm:prSet/>
      <dgm:spPr/>
      <dgm:t>
        <a:bodyPr/>
        <a:lstStyle/>
        <a:p>
          <a:endParaRPr lang="en-US"/>
        </a:p>
      </dgm:t>
    </dgm:pt>
    <dgm:pt modelId="{A2F169F8-F0DC-4A4C-A82D-4CF3A913EF71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Project Close and Review</a:t>
          </a:r>
          <a:endParaRPr lang="en-US" dirty="0">
            <a:solidFill>
              <a:schemeClr val="bg1"/>
            </a:solidFill>
          </a:endParaRPr>
        </a:p>
      </dgm:t>
    </dgm:pt>
    <dgm:pt modelId="{4D6DED11-D757-4A19-88F6-30D8BDAF81DE}" type="parTrans" cxnId="{03757AFE-DA69-4D99-A75A-1E00DDF36A57}">
      <dgm:prSet/>
      <dgm:spPr/>
      <dgm:t>
        <a:bodyPr/>
        <a:lstStyle/>
        <a:p>
          <a:endParaRPr lang="en-US"/>
        </a:p>
      </dgm:t>
    </dgm:pt>
    <dgm:pt modelId="{81A6B16F-83B6-4E34-84EF-C714B0F861AB}" type="sibTrans" cxnId="{03757AFE-DA69-4D99-A75A-1E00DDF36A57}">
      <dgm:prSet/>
      <dgm:spPr/>
      <dgm:t>
        <a:bodyPr/>
        <a:lstStyle/>
        <a:p>
          <a:endParaRPr lang="en-US"/>
        </a:p>
      </dgm:t>
    </dgm:pt>
    <dgm:pt modelId="{7F3E5833-68BF-4C7E-8518-E15180A1568D}">
      <dgm:prSet phldrT="[Text]" custT="1"/>
      <dgm:spPr/>
      <dgm:t>
        <a:bodyPr/>
        <a:lstStyle/>
        <a:p>
          <a:endParaRPr lang="en-US" sz="1200" dirty="0">
            <a:solidFill>
              <a:schemeClr val="tx1"/>
            </a:solidFill>
          </a:endParaRPr>
        </a:p>
      </dgm:t>
    </dgm:pt>
    <dgm:pt modelId="{BAE8E5A2-745D-48D1-AD4A-93146157FE88}" type="sibTrans" cxnId="{790FEFDF-70C3-4073-8C5E-2701A7538FCF}">
      <dgm:prSet/>
      <dgm:spPr/>
      <dgm:t>
        <a:bodyPr/>
        <a:lstStyle/>
        <a:p>
          <a:endParaRPr lang="en-US"/>
        </a:p>
      </dgm:t>
    </dgm:pt>
    <dgm:pt modelId="{86C649D9-B693-4FAF-81F5-F7670DC75AE4}" type="parTrans" cxnId="{790FEFDF-70C3-4073-8C5E-2701A7538FCF}">
      <dgm:prSet/>
      <dgm:spPr/>
      <dgm:t>
        <a:bodyPr/>
        <a:lstStyle/>
        <a:p>
          <a:endParaRPr lang="en-US"/>
        </a:p>
      </dgm:t>
    </dgm:pt>
    <dgm:pt modelId="{DE0D0A86-7BCF-448A-B42D-402E34BCC6E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Project Implementation</a:t>
          </a:r>
          <a:endParaRPr lang="en-US" sz="1800" dirty="0">
            <a:solidFill>
              <a:schemeClr val="bg1"/>
            </a:solidFill>
          </a:endParaRPr>
        </a:p>
      </dgm:t>
    </dgm:pt>
    <dgm:pt modelId="{12C7403B-57E2-4336-93B5-3C0EAE8D9893}" type="sibTrans" cxnId="{BD8A9F72-60E6-4DC1-A24E-AE8954925EB5}">
      <dgm:prSet/>
      <dgm:spPr/>
      <dgm:t>
        <a:bodyPr/>
        <a:lstStyle/>
        <a:p>
          <a:endParaRPr lang="en-US"/>
        </a:p>
      </dgm:t>
    </dgm:pt>
    <dgm:pt modelId="{74248D2E-E747-4252-86D8-C8CFF550A1CB}" type="parTrans" cxnId="{BD8A9F72-60E6-4DC1-A24E-AE8954925EB5}">
      <dgm:prSet/>
      <dgm:spPr/>
      <dgm:t>
        <a:bodyPr/>
        <a:lstStyle/>
        <a:p>
          <a:endParaRPr lang="en-US"/>
        </a:p>
      </dgm:t>
    </dgm:pt>
    <dgm:pt modelId="{164B9845-7B06-4975-A359-6F47541FEC19}" type="pres">
      <dgm:prSet presAssocID="{66AFBECE-DCDC-4619-9BF2-B7B14036DB0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94454C-642C-48BE-AEE4-F2A7C84C41D6}" type="pres">
      <dgm:prSet presAssocID="{0092D875-F281-4707-86D8-66869E97EC4E}" presName="node" presStyleLbl="node1" presStyleIdx="0" presStyleCnt="6" custScaleX="110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0152C-FF6E-4B58-979B-30088FA2BAA5}" type="pres">
      <dgm:prSet presAssocID="{AFE1E03B-34E3-464C-9C43-2531429D75C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E55DEEE9-19B6-4B65-BE18-C2A00727E181}" type="pres">
      <dgm:prSet presAssocID="{AFE1E03B-34E3-464C-9C43-2531429D75C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1A5F142-B08E-40D5-95C4-05DDB136ADDA}" type="pres">
      <dgm:prSet presAssocID="{7F3E5833-68BF-4C7E-8518-E15180A1568D}" presName="node" presStyleLbl="node1" presStyleIdx="1" presStyleCnt="6" custScaleX="120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E0E50-871C-4989-980F-8A72A7D65B56}" type="pres">
      <dgm:prSet presAssocID="{BAE8E5A2-745D-48D1-AD4A-93146157FE8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0322CF6F-814A-4AAF-9F04-4988165A7C38}" type="pres">
      <dgm:prSet presAssocID="{BAE8E5A2-745D-48D1-AD4A-93146157FE88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912B268-BA6A-4E0F-A44B-0CB0C2D2153A}" type="pres">
      <dgm:prSet presAssocID="{2AFF9AA3-7D75-47E9-A866-B13984F0491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E2B2A-42CB-4D53-A591-881331B05BE8}" type="pres">
      <dgm:prSet presAssocID="{3D0C4CB0-80BF-46A6-9534-5983995E001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0F6BED3-DA98-464A-8443-109D3E0E1DC5}" type="pres">
      <dgm:prSet presAssocID="{3D0C4CB0-80BF-46A6-9534-5983995E001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BD4FDF2-06B3-4A5C-A329-91DCB94A8682}" type="pres">
      <dgm:prSet presAssocID="{480EF9DA-2240-4272-B4CA-2E2322D9E61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9BFD-C635-4134-9DA5-D4E26D1E9631}" type="pres">
      <dgm:prSet presAssocID="{3C5EC96A-6AEF-4F24-85EC-E0ABDFD2BC3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D267210-3CBF-4DB4-831B-3A3F99C50BAC}" type="pres">
      <dgm:prSet presAssocID="{3C5EC96A-6AEF-4F24-85EC-E0ABDFD2BC3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F8AD879-B8D3-40B1-A0C6-D9AC816ECA73}" type="pres">
      <dgm:prSet presAssocID="{DE0D0A86-7BCF-448A-B42D-402E34BCC6E0}" presName="node" presStyleLbl="node1" presStyleIdx="4" presStyleCnt="6" custScaleX="125251" custScaleY="125251" custRadScaleRad="120328" custRadScaleInc="-2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2876B-FD38-458E-8EC6-04BAFD32261D}" type="pres">
      <dgm:prSet presAssocID="{12C7403B-57E2-4336-93B5-3C0EAE8D989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6F02CDF-4478-48E0-AE49-B584B8E63076}" type="pres">
      <dgm:prSet presAssocID="{12C7403B-57E2-4336-93B5-3C0EAE8D989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3A98684-49B0-4CEA-8F21-6F45C4AF7F7E}" type="pres">
      <dgm:prSet presAssocID="{A2F169F8-F0DC-4A4C-A82D-4CF3A913EF71}" presName="node" presStyleLbl="node1" presStyleIdx="5" presStyleCnt="6" custScaleX="125304" custScaleY="125304" custRadScaleRad="112231" custRadScaleInc="12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57D8E-E241-4E03-8A63-A640ADE67878}" type="pres">
      <dgm:prSet presAssocID="{81A6B16F-83B6-4E34-84EF-C714B0F861AB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8A4F0BB-688A-4C9C-9960-D836D48B6770}" type="pres">
      <dgm:prSet presAssocID="{81A6B16F-83B6-4E34-84EF-C714B0F861AB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ACB807F8-906A-4F90-9F66-5EE3FE2313C7}" type="presOf" srcId="{81A6B16F-83B6-4E34-84EF-C714B0F861AB}" destId="{92957D8E-E241-4E03-8A63-A640ADE67878}" srcOrd="0" destOrd="0" presId="urn:microsoft.com/office/officeart/2005/8/layout/cycle2"/>
    <dgm:cxn modelId="{F175354E-46DA-4F52-BB83-3ECD2EDDD499}" srcId="{66AFBECE-DCDC-4619-9BF2-B7B14036DB0E}" destId="{2AFF9AA3-7D75-47E9-A866-B13984F0491B}" srcOrd="2" destOrd="0" parTransId="{04A7162D-EF79-496C-84D7-1155DA81BF99}" sibTransId="{3D0C4CB0-80BF-46A6-9534-5983995E0018}"/>
    <dgm:cxn modelId="{B62CAA27-47AC-4B99-8488-B6BBFD3210FD}" type="presOf" srcId="{81A6B16F-83B6-4E34-84EF-C714B0F861AB}" destId="{88A4F0BB-688A-4C9C-9960-D836D48B6770}" srcOrd="1" destOrd="0" presId="urn:microsoft.com/office/officeart/2005/8/layout/cycle2"/>
    <dgm:cxn modelId="{A9B77829-98E9-4503-AFAE-8FC896D2F753}" type="presOf" srcId="{AFE1E03B-34E3-464C-9C43-2531429D75CC}" destId="{E55DEEE9-19B6-4B65-BE18-C2A00727E181}" srcOrd="1" destOrd="0" presId="urn:microsoft.com/office/officeart/2005/8/layout/cycle2"/>
    <dgm:cxn modelId="{232209B9-8AE7-45A1-998F-17CA1456F5AE}" type="presOf" srcId="{3C5EC96A-6AEF-4F24-85EC-E0ABDFD2BC3F}" destId="{3D267210-3CBF-4DB4-831B-3A3F99C50BAC}" srcOrd="1" destOrd="0" presId="urn:microsoft.com/office/officeart/2005/8/layout/cycle2"/>
    <dgm:cxn modelId="{66D2A1AA-A703-48CA-9247-76F8B4380137}" type="presOf" srcId="{12C7403B-57E2-4336-93B5-3C0EAE8D9893}" destId="{96F02CDF-4478-48E0-AE49-B584B8E63076}" srcOrd="1" destOrd="0" presId="urn:microsoft.com/office/officeart/2005/8/layout/cycle2"/>
    <dgm:cxn modelId="{BD8A9F72-60E6-4DC1-A24E-AE8954925EB5}" srcId="{66AFBECE-DCDC-4619-9BF2-B7B14036DB0E}" destId="{DE0D0A86-7BCF-448A-B42D-402E34BCC6E0}" srcOrd="4" destOrd="0" parTransId="{74248D2E-E747-4252-86D8-C8CFF550A1CB}" sibTransId="{12C7403B-57E2-4336-93B5-3C0EAE8D9893}"/>
    <dgm:cxn modelId="{013C3CF5-4DFE-40C0-9163-8432A135A6E9}" type="presOf" srcId="{0092D875-F281-4707-86D8-66869E97EC4E}" destId="{BA94454C-642C-48BE-AEE4-F2A7C84C41D6}" srcOrd="0" destOrd="0" presId="urn:microsoft.com/office/officeart/2005/8/layout/cycle2"/>
    <dgm:cxn modelId="{D9900653-40B9-463F-B24A-1DCCF1BE0550}" type="presOf" srcId="{7F3E5833-68BF-4C7E-8518-E15180A1568D}" destId="{21A5F142-B08E-40D5-95C4-05DDB136ADDA}" srcOrd="0" destOrd="0" presId="urn:microsoft.com/office/officeart/2005/8/layout/cycle2"/>
    <dgm:cxn modelId="{BCB826C6-127B-467A-B5F6-5B976897ACCD}" type="presOf" srcId="{BAE8E5A2-745D-48D1-AD4A-93146157FE88}" destId="{0322CF6F-814A-4AAF-9F04-4988165A7C38}" srcOrd="1" destOrd="0" presId="urn:microsoft.com/office/officeart/2005/8/layout/cycle2"/>
    <dgm:cxn modelId="{78BA4EDB-5702-46E9-A464-D37F0B504E6A}" type="presOf" srcId="{480EF9DA-2240-4272-B4CA-2E2322D9E612}" destId="{1BD4FDF2-06B3-4A5C-A329-91DCB94A8682}" srcOrd="0" destOrd="0" presId="urn:microsoft.com/office/officeart/2005/8/layout/cycle2"/>
    <dgm:cxn modelId="{D81725AC-EF44-4100-BD43-91CF3390F09A}" type="presOf" srcId="{DE0D0A86-7BCF-448A-B42D-402E34BCC6E0}" destId="{0F8AD879-B8D3-40B1-A0C6-D9AC816ECA73}" srcOrd="0" destOrd="0" presId="urn:microsoft.com/office/officeart/2005/8/layout/cycle2"/>
    <dgm:cxn modelId="{2EA1BC01-EDCA-4DA7-AEC7-D54BF1A26776}" type="presOf" srcId="{12C7403B-57E2-4336-93B5-3C0EAE8D9893}" destId="{66C2876B-FD38-458E-8EC6-04BAFD32261D}" srcOrd="0" destOrd="0" presId="urn:microsoft.com/office/officeart/2005/8/layout/cycle2"/>
    <dgm:cxn modelId="{06B24DE8-FE09-460D-AAD4-C925400649AC}" type="presOf" srcId="{3C5EC96A-6AEF-4F24-85EC-E0ABDFD2BC3F}" destId="{23099BFD-C635-4134-9DA5-D4E26D1E9631}" srcOrd="0" destOrd="0" presId="urn:microsoft.com/office/officeart/2005/8/layout/cycle2"/>
    <dgm:cxn modelId="{FA1CC030-4B5D-48F7-9ED9-3658C2021986}" type="presOf" srcId="{AFE1E03B-34E3-464C-9C43-2531429D75CC}" destId="{BC00152C-FF6E-4B58-979B-30088FA2BAA5}" srcOrd="0" destOrd="0" presId="urn:microsoft.com/office/officeart/2005/8/layout/cycle2"/>
    <dgm:cxn modelId="{790FEFDF-70C3-4073-8C5E-2701A7538FCF}" srcId="{66AFBECE-DCDC-4619-9BF2-B7B14036DB0E}" destId="{7F3E5833-68BF-4C7E-8518-E15180A1568D}" srcOrd="1" destOrd="0" parTransId="{86C649D9-B693-4FAF-81F5-F7670DC75AE4}" sibTransId="{BAE8E5A2-745D-48D1-AD4A-93146157FE88}"/>
    <dgm:cxn modelId="{D843B75C-D167-4465-932B-9E70FD779DE9}" type="presOf" srcId="{66AFBECE-DCDC-4619-9BF2-B7B14036DB0E}" destId="{164B9845-7B06-4975-A359-6F47541FEC19}" srcOrd="0" destOrd="0" presId="urn:microsoft.com/office/officeart/2005/8/layout/cycle2"/>
    <dgm:cxn modelId="{D70D0AE2-EDF5-4334-9165-4335A46F605D}" srcId="{66AFBECE-DCDC-4619-9BF2-B7B14036DB0E}" destId="{0092D875-F281-4707-86D8-66869E97EC4E}" srcOrd="0" destOrd="0" parTransId="{8F5E8B26-679A-4340-BF0E-2251D9310B0A}" sibTransId="{AFE1E03B-34E3-464C-9C43-2531429D75CC}"/>
    <dgm:cxn modelId="{F04949E5-7A95-4A78-9B66-1FBD712E2A4C}" type="presOf" srcId="{2AFF9AA3-7D75-47E9-A866-B13984F0491B}" destId="{6912B268-BA6A-4E0F-A44B-0CB0C2D2153A}" srcOrd="0" destOrd="0" presId="urn:microsoft.com/office/officeart/2005/8/layout/cycle2"/>
    <dgm:cxn modelId="{08E3E2BA-1D15-42B1-9459-C69B25E44AA4}" type="presOf" srcId="{3D0C4CB0-80BF-46A6-9534-5983995E0018}" destId="{3F4E2B2A-42CB-4D53-A591-881331B05BE8}" srcOrd="0" destOrd="0" presId="urn:microsoft.com/office/officeart/2005/8/layout/cycle2"/>
    <dgm:cxn modelId="{5DC06FA8-B61F-4348-8D49-170CA1474F8F}" srcId="{66AFBECE-DCDC-4619-9BF2-B7B14036DB0E}" destId="{480EF9DA-2240-4272-B4CA-2E2322D9E612}" srcOrd="3" destOrd="0" parTransId="{CCA17B75-26F9-44C0-BEC3-57E73386D844}" sibTransId="{3C5EC96A-6AEF-4F24-85EC-E0ABDFD2BC3F}"/>
    <dgm:cxn modelId="{4575539D-AC06-4395-80E2-19D94E74195A}" type="presOf" srcId="{BAE8E5A2-745D-48D1-AD4A-93146157FE88}" destId="{B9AE0E50-871C-4989-980F-8A72A7D65B56}" srcOrd="0" destOrd="0" presId="urn:microsoft.com/office/officeart/2005/8/layout/cycle2"/>
    <dgm:cxn modelId="{B4E71C06-2A0E-4114-80A0-F7A943F4CEFA}" type="presOf" srcId="{3D0C4CB0-80BF-46A6-9534-5983995E0018}" destId="{40F6BED3-DA98-464A-8443-109D3E0E1DC5}" srcOrd="1" destOrd="0" presId="urn:microsoft.com/office/officeart/2005/8/layout/cycle2"/>
    <dgm:cxn modelId="{03757AFE-DA69-4D99-A75A-1E00DDF36A57}" srcId="{66AFBECE-DCDC-4619-9BF2-B7B14036DB0E}" destId="{A2F169F8-F0DC-4A4C-A82D-4CF3A913EF71}" srcOrd="5" destOrd="0" parTransId="{4D6DED11-D757-4A19-88F6-30D8BDAF81DE}" sibTransId="{81A6B16F-83B6-4E34-84EF-C714B0F861AB}"/>
    <dgm:cxn modelId="{7447A78F-C2C7-4767-9760-473F88A85052}" type="presOf" srcId="{A2F169F8-F0DC-4A4C-A82D-4CF3A913EF71}" destId="{43A98684-49B0-4CEA-8F21-6F45C4AF7F7E}" srcOrd="0" destOrd="0" presId="urn:microsoft.com/office/officeart/2005/8/layout/cycle2"/>
    <dgm:cxn modelId="{866EE2AF-6A40-42EF-ACC3-8C8D1BD03DDF}" type="presParOf" srcId="{164B9845-7B06-4975-A359-6F47541FEC19}" destId="{BA94454C-642C-48BE-AEE4-F2A7C84C41D6}" srcOrd="0" destOrd="0" presId="urn:microsoft.com/office/officeart/2005/8/layout/cycle2"/>
    <dgm:cxn modelId="{DFBE680F-A062-42F6-8DDA-31BC5537A750}" type="presParOf" srcId="{164B9845-7B06-4975-A359-6F47541FEC19}" destId="{BC00152C-FF6E-4B58-979B-30088FA2BAA5}" srcOrd="1" destOrd="0" presId="urn:microsoft.com/office/officeart/2005/8/layout/cycle2"/>
    <dgm:cxn modelId="{0058848C-0A5B-4991-89C9-B8AE6E7DCB39}" type="presParOf" srcId="{BC00152C-FF6E-4B58-979B-30088FA2BAA5}" destId="{E55DEEE9-19B6-4B65-BE18-C2A00727E181}" srcOrd="0" destOrd="0" presId="urn:microsoft.com/office/officeart/2005/8/layout/cycle2"/>
    <dgm:cxn modelId="{CB8FB3E4-0E14-44EC-BA28-BD63D6C6D1EB}" type="presParOf" srcId="{164B9845-7B06-4975-A359-6F47541FEC19}" destId="{21A5F142-B08E-40D5-95C4-05DDB136ADDA}" srcOrd="2" destOrd="0" presId="urn:microsoft.com/office/officeart/2005/8/layout/cycle2"/>
    <dgm:cxn modelId="{F1FA7377-B873-4F7C-A0F1-51CA7F440704}" type="presParOf" srcId="{164B9845-7B06-4975-A359-6F47541FEC19}" destId="{B9AE0E50-871C-4989-980F-8A72A7D65B56}" srcOrd="3" destOrd="0" presId="urn:microsoft.com/office/officeart/2005/8/layout/cycle2"/>
    <dgm:cxn modelId="{1F720CD8-A844-471C-B51D-E8E8B074EBF8}" type="presParOf" srcId="{B9AE0E50-871C-4989-980F-8A72A7D65B56}" destId="{0322CF6F-814A-4AAF-9F04-4988165A7C38}" srcOrd="0" destOrd="0" presId="urn:microsoft.com/office/officeart/2005/8/layout/cycle2"/>
    <dgm:cxn modelId="{CFD6B4A0-76FB-40AD-AC54-6F8959A6158D}" type="presParOf" srcId="{164B9845-7B06-4975-A359-6F47541FEC19}" destId="{6912B268-BA6A-4E0F-A44B-0CB0C2D2153A}" srcOrd="4" destOrd="0" presId="urn:microsoft.com/office/officeart/2005/8/layout/cycle2"/>
    <dgm:cxn modelId="{9340C41F-9BF2-42CE-839F-2A31AEE4F906}" type="presParOf" srcId="{164B9845-7B06-4975-A359-6F47541FEC19}" destId="{3F4E2B2A-42CB-4D53-A591-881331B05BE8}" srcOrd="5" destOrd="0" presId="urn:microsoft.com/office/officeart/2005/8/layout/cycle2"/>
    <dgm:cxn modelId="{B2A6CDED-57D3-495C-A919-A04066605483}" type="presParOf" srcId="{3F4E2B2A-42CB-4D53-A591-881331B05BE8}" destId="{40F6BED3-DA98-464A-8443-109D3E0E1DC5}" srcOrd="0" destOrd="0" presId="urn:microsoft.com/office/officeart/2005/8/layout/cycle2"/>
    <dgm:cxn modelId="{CD2BA36D-53C5-4756-9D2F-5B65058C892F}" type="presParOf" srcId="{164B9845-7B06-4975-A359-6F47541FEC19}" destId="{1BD4FDF2-06B3-4A5C-A329-91DCB94A8682}" srcOrd="6" destOrd="0" presId="urn:microsoft.com/office/officeart/2005/8/layout/cycle2"/>
    <dgm:cxn modelId="{F1BCAC9E-1BFD-447F-8B37-6396B4EABECC}" type="presParOf" srcId="{164B9845-7B06-4975-A359-6F47541FEC19}" destId="{23099BFD-C635-4134-9DA5-D4E26D1E9631}" srcOrd="7" destOrd="0" presId="urn:microsoft.com/office/officeart/2005/8/layout/cycle2"/>
    <dgm:cxn modelId="{03BCB1F7-6C70-4C1F-BF1D-366693585CF6}" type="presParOf" srcId="{23099BFD-C635-4134-9DA5-D4E26D1E9631}" destId="{3D267210-3CBF-4DB4-831B-3A3F99C50BAC}" srcOrd="0" destOrd="0" presId="urn:microsoft.com/office/officeart/2005/8/layout/cycle2"/>
    <dgm:cxn modelId="{A1A6A261-F475-44FE-A5B1-95E27E7D0E46}" type="presParOf" srcId="{164B9845-7B06-4975-A359-6F47541FEC19}" destId="{0F8AD879-B8D3-40B1-A0C6-D9AC816ECA73}" srcOrd="8" destOrd="0" presId="urn:microsoft.com/office/officeart/2005/8/layout/cycle2"/>
    <dgm:cxn modelId="{AE52FD27-2503-4318-8D66-D42BC7D59895}" type="presParOf" srcId="{164B9845-7B06-4975-A359-6F47541FEC19}" destId="{66C2876B-FD38-458E-8EC6-04BAFD32261D}" srcOrd="9" destOrd="0" presId="urn:microsoft.com/office/officeart/2005/8/layout/cycle2"/>
    <dgm:cxn modelId="{764FD19C-3371-417A-A37E-10D7D9398192}" type="presParOf" srcId="{66C2876B-FD38-458E-8EC6-04BAFD32261D}" destId="{96F02CDF-4478-48E0-AE49-B584B8E63076}" srcOrd="0" destOrd="0" presId="urn:microsoft.com/office/officeart/2005/8/layout/cycle2"/>
    <dgm:cxn modelId="{1FE008BA-0260-4D40-B831-EC3180CA94F9}" type="presParOf" srcId="{164B9845-7B06-4975-A359-6F47541FEC19}" destId="{43A98684-49B0-4CEA-8F21-6F45C4AF7F7E}" srcOrd="10" destOrd="0" presId="urn:microsoft.com/office/officeart/2005/8/layout/cycle2"/>
    <dgm:cxn modelId="{1D9D898A-3626-497F-A49A-33773EA35D72}" type="presParOf" srcId="{164B9845-7B06-4975-A359-6F47541FEC19}" destId="{92957D8E-E241-4E03-8A63-A640ADE67878}" srcOrd="11" destOrd="0" presId="urn:microsoft.com/office/officeart/2005/8/layout/cycle2"/>
    <dgm:cxn modelId="{929FF89D-9F7A-43E8-890E-98E9D60AFB18}" type="presParOf" srcId="{92957D8E-E241-4E03-8A63-A640ADE67878}" destId="{88A4F0BB-688A-4C9C-9960-D836D48B677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5BD2E-E6FE-40F4-9E0D-9728680A20AE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822B37F0-A2B9-4FD3-AE23-6A999D32116E}">
      <dgm:prSet phldrT="[Text]" custT="1"/>
      <dgm:spPr/>
      <dgm:t>
        <a:bodyPr/>
        <a:lstStyle/>
        <a:p>
          <a:endParaRPr lang="en-US" sz="1600" dirty="0"/>
        </a:p>
      </dgm:t>
    </dgm:pt>
    <dgm:pt modelId="{1E4DE9CC-B9BF-4D7B-A60E-911B7111063D}" type="parTrans" cxnId="{0DAA76D5-5019-4F6D-83C5-1E4A184C83E0}">
      <dgm:prSet/>
      <dgm:spPr/>
      <dgm:t>
        <a:bodyPr/>
        <a:lstStyle/>
        <a:p>
          <a:endParaRPr lang="en-US"/>
        </a:p>
      </dgm:t>
    </dgm:pt>
    <dgm:pt modelId="{F00B0420-0E0B-4551-B174-456BB80C7752}" type="sibTrans" cxnId="{0DAA76D5-5019-4F6D-83C5-1E4A184C83E0}">
      <dgm:prSet/>
      <dgm:spPr/>
      <dgm:t>
        <a:bodyPr/>
        <a:lstStyle/>
        <a:p>
          <a:endParaRPr lang="en-US"/>
        </a:p>
      </dgm:t>
    </dgm:pt>
    <dgm:pt modelId="{7AD67E4B-6E7C-47C4-A038-EC0D4EF051F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1AC4B107-DAFF-44A8-A0F1-3888E7B4BE52}" type="parTrans" cxnId="{3F12396A-BB1F-43D2-A429-E3D75117DEDE}">
      <dgm:prSet/>
      <dgm:spPr/>
      <dgm:t>
        <a:bodyPr/>
        <a:lstStyle/>
        <a:p>
          <a:endParaRPr lang="en-US"/>
        </a:p>
      </dgm:t>
    </dgm:pt>
    <dgm:pt modelId="{735D0BA0-1080-4F67-831D-268D262EC2B6}" type="sibTrans" cxnId="{3F12396A-BB1F-43D2-A429-E3D75117DEDE}">
      <dgm:prSet/>
      <dgm:spPr/>
      <dgm:t>
        <a:bodyPr/>
        <a:lstStyle/>
        <a:p>
          <a:endParaRPr lang="en-US"/>
        </a:p>
      </dgm:t>
    </dgm:pt>
    <dgm:pt modelId="{2FF5398B-3ACD-497A-9364-3C2DB894B1A1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Project Implementation</a:t>
          </a:r>
          <a:endParaRPr lang="en-US" sz="1600" dirty="0">
            <a:solidFill>
              <a:schemeClr val="bg1"/>
            </a:solidFill>
          </a:endParaRPr>
        </a:p>
      </dgm:t>
    </dgm:pt>
    <dgm:pt modelId="{7E5A6865-622E-496D-A6C5-429DCACA779C}" type="sibTrans" cxnId="{E01C33D7-0345-4354-9CAE-AB5C5590845D}">
      <dgm:prSet/>
      <dgm:spPr/>
      <dgm:t>
        <a:bodyPr/>
        <a:lstStyle/>
        <a:p>
          <a:endParaRPr lang="en-US"/>
        </a:p>
      </dgm:t>
    </dgm:pt>
    <dgm:pt modelId="{E91B0CD9-BAE7-4BC7-B98B-E6185DE756EA}" type="parTrans" cxnId="{E01C33D7-0345-4354-9CAE-AB5C5590845D}">
      <dgm:prSet/>
      <dgm:spPr/>
      <dgm:t>
        <a:bodyPr/>
        <a:lstStyle/>
        <a:p>
          <a:endParaRPr lang="en-US"/>
        </a:p>
      </dgm:t>
    </dgm:pt>
    <dgm:pt modelId="{345184BC-89D2-4DC0-8DBA-58E6825F5FB0}" type="pres">
      <dgm:prSet presAssocID="{5D15BD2E-E6FE-40F4-9E0D-9728680A20AE}" presName="compositeShape" presStyleCnt="0">
        <dgm:presLayoutVars>
          <dgm:chMax val="7"/>
          <dgm:dir/>
          <dgm:resizeHandles val="exact"/>
        </dgm:presLayoutVars>
      </dgm:prSet>
      <dgm:spPr/>
    </dgm:pt>
    <dgm:pt modelId="{D5019AFD-C6D7-475C-8E6E-704EDBBCC672}" type="pres">
      <dgm:prSet presAssocID="{5D15BD2E-E6FE-40F4-9E0D-9728680A20AE}" presName="wedge1" presStyleLbl="node1" presStyleIdx="0" presStyleCnt="3" custScaleX="83984" custScaleY="92354"/>
      <dgm:spPr/>
      <dgm:t>
        <a:bodyPr/>
        <a:lstStyle/>
        <a:p>
          <a:endParaRPr lang="en-US"/>
        </a:p>
      </dgm:t>
    </dgm:pt>
    <dgm:pt modelId="{BA0C03A1-9EEA-4180-81C9-3F816EEED230}" type="pres">
      <dgm:prSet presAssocID="{5D15BD2E-E6FE-40F4-9E0D-9728680A20AE}" presName="dummy1a" presStyleCnt="0"/>
      <dgm:spPr/>
    </dgm:pt>
    <dgm:pt modelId="{1E1505DB-9038-4462-A31E-7F372ED4E652}" type="pres">
      <dgm:prSet presAssocID="{5D15BD2E-E6FE-40F4-9E0D-9728680A20AE}" presName="dummy1b" presStyleCnt="0"/>
      <dgm:spPr/>
    </dgm:pt>
    <dgm:pt modelId="{7D49F78C-6D0F-4AD8-9CED-48262304E94D}" type="pres">
      <dgm:prSet presAssocID="{5D15BD2E-E6FE-40F4-9E0D-9728680A20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585B-3DA0-45B3-B0ED-1E1D3AABE2AE}" type="pres">
      <dgm:prSet presAssocID="{5D15BD2E-E6FE-40F4-9E0D-9728680A20AE}" presName="wedge2" presStyleLbl="node1" presStyleIdx="1" presStyleCnt="3" custScaleX="83021" custScaleY="78983"/>
      <dgm:spPr/>
      <dgm:t>
        <a:bodyPr/>
        <a:lstStyle/>
        <a:p>
          <a:endParaRPr lang="en-US"/>
        </a:p>
      </dgm:t>
    </dgm:pt>
    <dgm:pt modelId="{39BCA0B1-6F0B-4A9E-BE52-AB9007E9FE4A}" type="pres">
      <dgm:prSet presAssocID="{5D15BD2E-E6FE-40F4-9E0D-9728680A20AE}" presName="dummy2a" presStyleCnt="0"/>
      <dgm:spPr/>
    </dgm:pt>
    <dgm:pt modelId="{007F202F-8F0A-4AE9-BEF9-B339546C3AE7}" type="pres">
      <dgm:prSet presAssocID="{5D15BD2E-E6FE-40F4-9E0D-9728680A20AE}" presName="dummy2b" presStyleCnt="0"/>
      <dgm:spPr/>
    </dgm:pt>
    <dgm:pt modelId="{0DDA5994-0A67-4539-9E6D-1ABD5D5ADC7D}" type="pres">
      <dgm:prSet presAssocID="{5D15BD2E-E6FE-40F4-9E0D-9728680A20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7918A-39BE-4F1F-89FF-5C33CE16F7DD}" type="pres">
      <dgm:prSet presAssocID="{5D15BD2E-E6FE-40F4-9E0D-9728680A20AE}" presName="wedge3" presStyleLbl="node1" presStyleIdx="2" presStyleCnt="3"/>
      <dgm:spPr/>
      <dgm:t>
        <a:bodyPr/>
        <a:lstStyle/>
        <a:p>
          <a:endParaRPr lang="en-US"/>
        </a:p>
      </dgm:t>
    </dgm:pt>
    <dgm:pt modelId="{7B4BD81C-3FBF-4B8F-B735-5ED30034CE40}" type="pres">
      <dgm:prSet presAssocID="{5D15BD2E-E6FE-40F4-9E0D-9728680A20AE}" presName="dummy3a" presStyleCnt="0"/>
      <dgm:spPr/>
    </dgm:pt>
    <dgm:pt modelId="{F884E2EA-91E1-45A3-91FD-FFABD653E5BE}" type="pres">
      <dgm:prSet presAssocID="{5D15BD2E-E6FE-40F4-9E0D-9728680A20AE}" presName="dummy3b" presStyleCnt="0"/>
      <dgm:spPr/>
    </dgm:pt>
    <dgm:pt modelId="{3AFBCD6B-0A85-481D-B989-DA6D5344EBBA}" type="pres">
      <dgm:prSet presAssocID="{5D15BD2E-E6FE-40F4-9E0D-9728680A20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26A225-5290-4030-88E9-E140E446252C}" type="pres">
      <dgm:prSet presAssocID="{F00B0420-0E0B-4551-B174-456BB80C7752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3746F603-CC64-4746-8BA3-B44FABA90015}" type="pres">
      <dgm:prSet presAssocID="{735D0BA0-1080-4F67-831D-268D262EC2B6}" presName="arrowWedge2" presStyleLbl="fgSibTrans2D1" presStyleIdx="1" presStyleCnt="3"/>
      <dgm:spPr/>
    </dgm:pt>
    <dgm:pt modelId="{DA25A9D1-20D3-4F77-A0F0-645117A739A9}" type="pres">
      <dgm:prSet presAssocID="{7E5A6865-622E-496D-A6C5-429DCACA779C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FFCED8C7-2FA3-4324-BD14-A0C788307C58}" type="presOf" srcId="{7AD67E4B-6E7C-47C4-A038-EC0D4EF051FC}" destId="{0DDA5994-0A67-4539-9E6D-1ABD5D5ADC7D}" srcOrd="1" destOrd="0" presId="urn:microsoft.com/office/officeart/2005/8/layout/cycle8"/>
    <dgm:cxn modelId="{658BB84D-00B2-4037-B62A-99606F15C861}" type="presOf" srcId="{2FF5398B-3ACD-497A-9364-3C2DB894B1A1}" destId="{3AFBCD6B-0A85-481D-B989-DA6D5344EBBA}" srcOrd="1" destOrd="0" presId="urn:microsoft.com/office/officeart/2005/8/layout/cycle8"/>
    <dgm:cxn modelId="{EC373373-0046-4A46-9154-992430017567}" type="presOf" srcId="{5D15BD2E-E6FE-40F4-9E0D-9728680A20AE}" destId="{345184BC-89D2-4DC0-8DBA-58E6825F5FB0}" srcOrd="0" destOrd="0" presId="urn:microsoft.com/office/officeart/2005/8/layout/cycle8"/>
    <dgm:cxn modelId="{28F8EC51-12AE-477F-BFE1-0827D0B1D081}" type="presOf" srcId="{822B37F0-A2B9-4FD3-AE23-6A999D32116E}" destId="{D5019AFD-C6D7-475C-8E6E-704EDBBCC672}" srcOrd="0" destOrd="0" presId="urn:microsoft.com/office/officeart/2005/8/layout/cycle8"/>
    <dgm:cxn modelId="{E01C33D7-0345-4354-9CAE-AB5C5590845D}" srcId="{5D15BD2E-E6FE-40F4-9E0D-9728680A20AE}" destId="{2FF5398B-3ACD-497A-9364-3C2DB894B1A1}" srcOrd="2" destOrd="0" parTransId="{E91B0CD9-BAE7-4BC7-B98B-E6185DE756EA}" sibTransId="{7E5A6865-622E-496D-A6C5-429DCACA779C}"/>
    <dgm:cxn modelId="{B563FF59-A2EB-42CB-A860-AE55C5CC691E}" type="presOf" srcId="{822B37F0-A2B9-4FD3-AE23-6A999D32116E}" destId="{7D49F78C-6D0F-4AD8-9CED-48262304E94D}" srcOrd="1" destOrd="0" presId="urn:microsoft.com/office/officeart/2005/8/layout/cycle8"/>
    <dgm:cxn modelId="{A179ACEB-3DAC-44B3-A5D0-F4367BAE9C74}" type="presOf" srcId="{7AD67E4B-6E7C-47C4-A038-EC0D4EF051FC}" destId="{3239585B-3DA0-45B3-B0ED-1E1D3AABE2AE}" srcOrd="0" destOrd="0" presId="urn:microsoft.com/office/officeart/2005/8/layout/cycle8"/>
    <dgm:cxn modelId="{3F12396A-BB1F-43D2-A429-E3D75117DEDE}" srcId="{5D15BD2E-E6FE-40F4-9E0D-9728680A20AE}" destId="{7AD67E4B-6E7C-47C4-A038-EC0D4EF051FC}" srcOrd="1" destOrd="0" parTransId="{1AC4B107-DAFF-44A8-A0F1-3888E7B4BE52}" sibTransId="{735D0BA0-1080-4F67-831D-268D262EC2B6}"/>
    <dgm:cxn modelId="{0DAA76D5-5019-4F6D-83C5-1E4A184C83E0}" srcId="{5D15BD2E-E6FE-40F4-9E0D-9728680A20AE}" destId="{822B37F0-A2B9-4FD3-AE23-6A999D32116E}" srcOrd="0" destOrd="0" parTransId="{1E4DE9CC-B9BF-4D7B-A60E-911B7111063D}" sibTransId="{F00B0420-0E0B-4551-B174-456BB80C7752}"/>
    <dgm:cxn modelId="{06ABC539-B767-4109-8BB2-3EFA75EFFE02}" type="presOf" srcId="{2FF5398B-3ACD-497A-9364-3C2DB894B1A1}" destId="{8207918A-39BE-4F1F-89FF-5C33CE16F7DD}" srcOrd="0" destOrd="0" presId="urn:microsoft.com/office/officeart/2005/8/layout/cycle8"/>
    <dgm:cxn modelId="{BE2CC693-2044-4EBE-80E7-E32B5F89E6E3}" type="presParOf" srcId="{345184BC-89D2-4DC0-8DBA-58E6825F5FB0}" destId="{D5019AFD-C6D7-475C-8E6E-704EDBBCC672}" srcOrd="0" destOrd="0" presId="urn:microsoft.com/office/officeart/2005/8/layout/cycle8"/>
    <dgm:cxn modelId="{D9AF9F96-BF72-4AA6-8DE9-E2F3EC5E46D6}" type="presParOf" srcId="{345184BC-89D2-4DC0-8DBA-58E6825F5FB0}" destId="{BA0C03A1-9EEA-4180-81C9-3F816EEED230}" srcOrd="1" destOrd="0" presId="urn:microsoft.com/office/officeart/2005/8/layout/cycle8"/>
    <dgm:cxn modelId="{0C1DF279-4EAE-4D9D-BAB0-E44E430A5829}" type="presParOf" srcId="{345184BC-89D2-4DC0-8DBA-58E6825F5FB0}" destId="{1E1505DB-9038-4462-A31E-7F372ED4E652}" srcOrd="2" destOrd="0" presId="urn:microsoft.com/office/officeart/2005/8/layout/cycle8"/>
    <dgm:cxn modelId="{837EC408-98A6-4F0E-8582-6908F4C412CF}" type="presParOf" srcId="{345184BC-89D2-4DC0-8DBA-58E6825F5FB0}" destId="{7D49F78C-6D0F-4AD8-9CED-48262304E94D}" srcOrd="3" destOrd="0" presId="urn:microsoft.com/office/officeart/2005/8/layout/cycle8"/>
    <dgm:cxn modelId="{5F5A789E-0804-4B0A-BE42-31ABBF88A849}" type="presParOf" srcId="{345184BC-89D2-4DC0-8DBA-58E6825F5FB0}" destId="{3239585B-3DA0-45B3-B0ED-1E1D3AABE2AE}" srcOrd="4" destOrd="0" presId="urn:microsoft.com/office/officeart/2005/8/layout/cycle8"/>
    <dgm:cxn modelId="{43F134FE-984B-47C6-BBA6-6A8638D2F859}" type="presParOf" srcId="{345184BC-89D2-4DC0-8DBA-58E6825F5FB0}" destId="{39BCA0B1-6F0B-4A9E-BE52-AB9007E9FE4A}" srcOrd="5" destOrd="0" presId="urn:microsoft.com/office/officeart/2005/8/layout/cycle8"/>
    <dgm:cxn modelId="{8CA11736-86FF-4183-A618-C4E3E47085F8}" type="presParOf" srcId="{345184BC-89D2-4DC0-8DBA-58E6825F5FB0}" destId="{007F202F-8F0A-4AE9-BEF9-B339546C3AE7}" srcOrd="6" destOrd="0" presId="urn:microsoft.com/office/officeart/2005/8/layout/cycle8"/>
    <dgm:cxn modelId="{AEE6F01F-99C3-4A95-94D5-E33EC8221593}" type="presParOf" srcId="{345184BC-89D2-4DC0-8DBA-58E6825F5FB0}" destId="{0DDA5994-0A67-4539-9E6D-1ABD5D5ADC7D}" srcOrd="7" destOrd="0" presId="urn:microsoft.com/office/officeart/2005/8/layout/cycle8"/>
    <dgm:cxn modelId="{3B0CA0B3-6498-4FB5-96AC-3DD900546001}" type="presParOf" srcId="{345184BC-89D2-4DC0-8DBA-58E6825F5FB0}" destId="{8207918A-39BE-4F1F-89FF-5C33CE16F7DD}" srcOrd="8" destOrd="0" presId="urn:microsoft.com/office/officeart/2005/8/layout/cycle8"/>
    <dgm:cxn modelId="{89D0CEAE-5367-4587-BF0B-AF3C1C51A82F}" type="presParOf" srcId="{345184BC-89D2-4DC0-8DBA-58E6825F5FB0}" destId="{7B4BD81C-3FBF-4B8F-B735-5ED30034CE40}" srcOrd="9" destOrd="0" presId="urn:microsoft.com/office/officeart/2005/8/layout/cycle8"/>
    <dgm:cxn modelId="{04802BEF-0812-43AB-9776-CBA04E68AAE0}" type="presParOf" srcId="{345184BC-89D2-4DC0-8DBA-58E6825F5FB0}" destId="{F884E2EA-91E1-45A3-91FD-FFABD653E5BE}" srcOrd="10" destOrd="0" presId="urn:microsoft.com/office/officeart/2005/8/layout/cycle8"/>
    <dgm:cxn modelId="{81E1B833-2B5B-4A3D-8A57-A4743382FDA4}" type="presParOf" srcId="{345184BC-89D2-4DC0-8DBA-58E6825F5FB0}" destId="{3AFBCD6B-0A85-481D-B989-DA6D5344EBBA}" srcOrd="11" destOrd="0" presId="urn:microsoft.com/office/officeart/2005/8/layout/cycle8"/>
    <dgm:cxn modelId="{FECF8ADD-C4E8-46ED-B170-E1D5C2447478}" type="presParOf" srcId="{345184BC-89D2-4DC0-8DBA-58E6825F5FB0}" destId="{7E26A225-5290-4030-88E9-E140E446252C}" srcOrd="12" destOrd="0" presId="urn:microsoft.com/office/officeart/2005/8/layout/cycle8"/>
    <dgm:cxn modelId="{CA9F2BAD-3398-4A03-B93E-80372C8EB1EC}" type="presParOf" srcId="{345184BC-89D2-4DC0-8DBA-58E6825F5FB0}" destId="{3746F603-CC64-4746-8BA3-B44FABA90015}" srcOrd="13" destOrd="0" presId="urn:microsoft.com/office/officeart/2005/8/layout/cycle8"/>
    <dgm:cxn modelId="{D7BFD708-86EF-4773-BA89-85B9594EB4B4}" type="presParOf" srcId="{345184BC-89D2-4DC0-8DBA-58E6825F5FB0}" destId="{DA25A9D1-20D3-4F77-A0F0-645117A739A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34EB-45AC-4848-BC57-17674CAAE983}">
      <dsp:nvSpPr>
        <dsp:cNvPr id="0" name=""/>
        <dsp:cNvSpPr/>
      </dsp:nvSpPr>
      <dsp:spPr>
        <a:xfrm>
          <a:off x="3780811" y="3320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Problem Formulation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980962" y="203471"/>
        <a:ext cx="966414" cy="966414"/>
      </dsp:txXfrm>
    </dsp:sp>
    <dsp:sp modelId="{A1FA2A7A-DA8B-4B52-8B75-3D16F2A35E69}">
      <dsp:nvSpPr>
        <dsp:cNvPr id="0" name=""/>
        <dsp:cNvSpPr/>
      </dsp:nvSpPr>
      <dsp:spPr>
        <a:xfrm rot="1519048">
          <a:off x="5183123" y="869341"/>
          <a:ext cx="309383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>
        <a:off x="5187580" y="941749"/>
        <a:ext cx="216568" cy="276760"/>
      </dsp:txXfrm>
    </dsp:sp>
    <dsp:sp modelId="{3CD57EA4-57DA-4B39-8E03-8F76638AA4C2}">
      <dsp:nvSpPr>
        <dsp:cNvPr id="0" name=""/>
        <dsp:cNvSpPr/>
      </dsp:nvSpPr>
      <dsp:spPr>
        <a:xfrm>
          <a:off x="5522907" y="713209"/>
          <a:ext cx="1802548" cy="1801386"/>
        </a:xfrm>
        <a:prstGeom prst="ellipse">
          <a:avLst/>
        </a:prstGeom>
        <a:gradFill rotWithShape="0">
          <a:gsLst>
            <a:gs pos="0">
              <a:schemeClr val="accent4">
                <a:hueOff val="-1570913"/>
                <a:satOff val="2487"/>
                <a:lumOff val="6177"/>
                <a:alphaOff val="0"/>
                <a:tint val="73000"/>
                <a:satMod val="150000"/>
              </a:schemeClr>
            </a:gs>
            <a:gs pos="25000">
              <a:schemeClr val="accent4">
                <a:hueOff val="-1570913"/>
                <a:satOff val="2487"/>
                <a:lumOff val="6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570913"/>
                <a:satOff val="2487"/>
                <a:lumOff val="6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570913"/>
                <a:satOff val="2487"/>
                <a:lumOff val="6177"/>
                <a:alphaOff val="0"/>
                <a:shade val="57000"/>
                <a:satMod val="120000"/>
              </a:schemeClr>
            </a:gs>
            <a:gs pos="80000">
              <a:schemeClr val="accent4">
                <a:hueOff val="-1570913"/>
                <a:satOff val="2487"/>
                <a:lumOff val="6177"/>
                <a:alphaOff val="0"/>
                <a:shade val="56000"/>
                <a:satMod val="145000"/>
              </a:schemeClr>
            </a:gs>
            <a:gs pos="88000">
              <a:schemeClr val="accent4">
                <a:hueOff val="-1570913"/>
                <a:satOff val="2487"/>
                <a:lumOff val="6177"/>
                <a:alphaOff val="0"/>
                <a:shade val="63000"/>
                <a:satMod val="160000"/>
              </a:schemeClr>
            </a:gs>
            <a:gs pos="100000">
              <a:schemeClr val="accent4">
                <a:hueOff val="-1570913"/>
                <a:satOff val="2487"/>
                <a:lumOff val="617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1570913"/>
              <a:satOff val="2487"/>
              <a:lumOff val="617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Concept and Idea Development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786884" y="977016"/>
        <a:ext cx="1274594" cy="1273772"/>
      </dsp:txXfrm>
    </dsp:sp>
    <dsp:sp modelId="{FCD32C33-3D37-4F6C-A4D2-B3B7DB8B71C4}">
      <dsp:nvSpPr>
        <dsp:cNvPr id="0" name=""/>
        <dsp:cNvSpPr/>
      </dsp:nvSpPr>
      <dsp:spPr>
        <a:xfrm rot="4803379">
          <a:off x="6505823" y="2465207"/>
          <a:ext cx="216073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70913"/>
            <a:satOff val="2487"/>
            <a:lumOff val="6177"/>
            <a:alphaOff val="0"/>
          </a:schemeClr>
        </a:solidFill>
        <a:ln>
          <a:noFill/>
        </a:ln>
        <a:effectLst>
          <a:glow rad="70000">
            <a:schemeClr val="accent4">
              <a:hueOff val="-1570913"/>
              <a:satOff val="2487"/>
              <a:lumOff val="617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>
        <a:off x="6532637" y="2525536"/>
        <a:ext cx="151251" cy="276760"/>
      </dsp:txXfrm>
    </dsp:sp>
    <dsp:sp modelId="{AA013EE9-AF54-405D-B301-865335CC8294}">
      <dsp:nvSpPr>
        <dsp:cNvPr id="0" name=""/>
        <dsp:cNvSpPr/>
      </dsp:nvSpPr>
      <dsp:spPr>
        <a:xfrm>
          <a:off x="6084760" y="2892379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-3141826"/>
                <a:satOff val="4974"/>
                <a:lumOff val="12353"/>
                <a:alphaOff val="0"/>
                <a:tint val="73000"/>
                <a:satMod val="150000"/>
              </a:schemeClr>
            </a:gs>
            <a:gs pos="25000">
              <a:schemeClr val="accent4">
                <a:hueOff val="-3141826"/>
                <a:satOff val="4974"/>
                <a:lumOff val="1235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3141826"/>
                <a:satOff val="4974"/>
                <a:lumOff val="1235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3141826"/>
                <a:satOff val="4974"/>
                <a:lumOff val="12353"/>
                <a:alphaOff val="0"/>
                <a:shade val="57000"/>
                <a:satMod val="120000"/>
              </a:schemeClr>
            </a:gs>
            <a:gs pos="80000">
              <a:schemeClr val="accent4">
                <a:hueOff val="-3141826"/>
                <a:satOff val="4974"/>
                <a:lumOff val="12353"/>
                <a:alphaOff val="0"/>
                <a:shade val="56000"/>
                <a:satMod val="145000"/>
              </a:schemeClr>
            </a:gs>
            <a:gs pos="88000">
              <a:schemeClr val="accent4">
                <a:hueOff val="-3141826"/>
                <a:satOff val="4974"/>
                <a:lumOff val="12353"/>
                <a:alphaOff val="0"/>
                <a:shade val="63000"/>
                <a:satMod val="160000"/>
              </a:schemeClr>
            </a:gs>
            <a:gs pos="100000">
              <a:schemeClr val="accent4">
                <a:hueOff val="-3141826"/>
                <a:satOff val="4974"/>
                <a:lumOff val="1235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3141826"/>
              <a:satOff val="4974"/>
              <a:lumOff val="1235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50000"/>
                </a:schemeClr>
              </a:solidFill>
            </a:rPr>
            <a:t>Project Design</a:t>
          </a:r>
          <a:endParaRPr lang="en-US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284911" y="3092530"/>
        <a:ext cx="966414" cy="966414"/>
      </dsp:txXfrm>
    </dsp:sp>
    <dsp:sp modelId="{2D86C730-EF6B-40A2-BDC0-F854A4779D97}">
      <dsp:nvSpPr>
        <dsp:cNvPr id="0" name=""/>
        <dsp:cNvSpPr/>
      </dsp:nvSpPr>
      <dsp:spPr>
        <a:xfrm rot="7714286">
          <a:off x="5953960" y="4138736"/>
          <a:ext cx="362515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141826"/>
            <a:satOff val="4974"/>
            <a:lumOff val="12353"/>
            <a:alphaOff val="0"/>
          </a:schemeClr>
        </a:solidFill>
        <a:ln>
          <a:noFill/>
        </a:ln>
        <a:effectLst>
          <a:glow rad="70000">
            <a:schemeClr val="accent4">
              <a:hueOff val="-3141826"/>
              <a:satOff val="4974"/>
              <a:lumOff val="1235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6042241" y="4188475"/>
        <a:ext cx="253761" cy="276760"/>
      </dsp:txXfrm>
    </dsp:sp>
    <dsp:sp modelId="{AA97B9C0-B98D-42A0-B796-BB540F9CC50E}">
      <dsp:nvSpPr>
        <dsp:cNvPr id="0" name=""/>
        <dsp:cNvSpPr/>
      </dsp:nvSpPr>
      <dsp:spPr>
        <a:xfrm>
          <a:off x="4806165" y="4495686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-4712738"/>
                <a:satOff val="7461"/>
                <a:lumOff val="18530"/>
                <a:alphaOff val="0"/>
                <a:tint val="73000"/>
                <a:satMod val="150000"/>
              </a:schemeClr>
            </a:gs>
            <a:gs pos="25000">
              <a:schemeClr val="accent4">
                <a:hueOff val="-4712738"/>
                <a:satOff val="7461"/>
                <a:lumOff val="1853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4712738"/>
                <a:satOff val="7461"/>
                <a:lumOff val="1853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4712738"/>
                <a:satOff val="7461"/>
                <a:lumOff val="18530"/>
                <a:alphaOff val="0"/>
                <a:shade val="57000"/>
                <a:satMod val="120000"/>
              </a:schemeClr>
            </a:gs>
            <a:gs pos="80000">
              <a:schemeClr val="accent4">
                <a:hueOff val="-4712738"/>
                <a:satOff val="7461"/>
                <a:lumOff val="18530"/>
                <a:alphaOff val="0"/>
                <a:shade val="56000"/>
                <a:satMod val="145000"/>
              </a:schemeClr>
            </a:gs>
            <a:gs pos="88000">
              <a:schemeClr val="accent4">
                <a:hueOff val="-4712738"/>
                <a:satOff val="7461"/>
                <a:lumOff val="18530"/>
                <a:alphaOff val="0"/>
                <a:shade val="63000"/>
                <a:satMod val="160000"/>
              </a:schemeClr>
            </a:gs>
            <a:gs pos="100000">
              <a:schemeClr val="accent4">
                <a:hueOff val="-4712738"/>
                <a:satOff val="7461"/>
                <a:lumOff val="1853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4712738"/>
              <a:satOff val="7461"/>
              <a:lumOff val="185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50000"/>
                </a:schemeClr>
              </a:solidFill>
            </a:rPr>
            <a:t>Project Costing</a:t>
          </a:r>
          <a:endParaRPr lang="en-US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5006316" y="4695837"/>
        <a:ext cx="966414" cy="966414"/>
      </dsp:txXfrm>
    </dsp:sp>
    <dsp:sp modelId="{9EE977C6-4F70-40CB-957D-710373CC31D1}">
      <dsp:nvSpPr>
        <dsp:cNvPr id="0" name=""/>
        <dsp:cNvSpPr/>
      </dsp:nvSpPr>
      <dsp:spPr>
        <a:xfrm rot="10800000">
          <a:off x="4293172" y="4948411"/>
          <a:ext cx="362515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>
          <a:noFill/>
        </a:ln>
        <a:effectLst>
          <a:glow rad="70000">
            <a:schemeClr val="accent4">
              <a:hueOff val="-4712738"/>
              <a:satOff val="7461"/>
              <a:lumOff val="185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4401926" y="5040664"/>
        <a:ext cx="253761" cy="276760"/>
      </dsp:txXfrm>
    </dsp:sp>
    <dsp:sp modelId="{34B04C51-BD18-4CE9-A371-1BFC2BBC9D7B}">
      <dsp:nvSpPr>
        <dsp:cNvPr id="0" name=""/>
        <dsp:cNvSpPr/>
      </dsp:nvSpPr>
      <dsp:spPr>
        <a:xfrm>
          <a:off x="2755458" y="4495686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-6283651"/>
                <a:satOff val="9947"/>
                <a:lumOff val="24707"/>
                <a:alphaOff val="0"/>
                <a:tint val="73000"/>
                <a:satMod val="150000"/>
              </a:schemeClr>
            </a:gs>
            <a:gs pos="25000">
              <a:schemeClr val="accent4">
                <a:hueOff val="-6283651"/>
                <a:satOff val="9947"/>
                <a:lumOff val="2470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6283651"/>
                <a:satOff val="9947"/>
                <a:lumOff val="2470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6283651"/>
                <a:satOff val="9947"/>
                <a:lumOff val="24707"/>
                <a:alphaOff val="0"/>
                <a:shade val="57000"/>
                <a:satMod val="120000"/>
              </a:schemeClr>
            </a:gs>
            <a:gs pos="80000">
              <a:schemeClr val="accent4">
                <a:hueOff val="-6283651"/>
                <a:satOff val="9947"/>
                <a:lumOff val="24707"/>
                <a:alphaOff val="0"/>
                <a:shade val="56000"/>
                <a:satMod val="145000"/>
              </a:schemeClr>
            </a:gs>
            <a:gs pos="88000">
              <a:schemeClr val="accent4">
                <a:hueOff val="-6283651"/>
                <a:satOff val="9947"/>
                <a:lumOff val="24707"/>
                <a:alphaOff val="0"/>
                <a:shade val="63000"/>
                <a:satMod val="160000"/>
              </a:schemeClr>
            </a:gs>
            <a:gs pos="100000">
              <a:schemeClr val="accent4">
                <a:hueOff val="-6283651"/>
                <a:satOff val="9947"/>
                <a:lumOff val="2470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6283651"/>
              <a:satOff val="9947"/>
              <a:lumOff val="2470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50000"/>
                </a:schemeClr>
              </a:solidFill>
            </a:rPr>
            <a:t>Project Submission and Approval</a:t>
          </a:r>
          <a:endParaRPr lang="en-US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955609" y="4695837"/>
        <a:ext cx="966414" cy="966414"/>
      </dsp:txXfrm>
    </dsp:sp>
    <dsp:sp modelId="{D3D7147F-3233-4A18-BF23-51313B449DA7}">
      <dsp:nvSpPr>
        <dsp:cNvPr id="0" name=""/>
        <dsp:cNvSpPr/>
      </dsp:nvSpPr>
      <dsp:spPr>
        <a:xfrm rot="13885714">
          <a:off x="2624658" y="4154779"/>
          <a:ext cx="362515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283651"/>
            <a:satOff val="9947"/>
            <a:lumOff val="24707"/>
            <a:alphaOff val="0"/>
          </a:schemeClr>
        </a:solidFill>
        <a:ln>
          <a:noFill/>
        </a:ln>
        <a:effectLst>
          <a:glow rad="70000">
            <a:schemeClr val="accent4">
              <a:hueOff val="-6283651"/>
              <a:satOff val="9947"/>
              <a:lumOff val="2470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712939" y="4289546"/>
        <a:ext cx="253761" cy="276760"/>
      </dsp:txXfrm>
    </dsp:sp>
    <dsp:sp modelId="{A2B7B9FD-122A-454E-8256-BA442D22B5C0}">
      <dsp:nvSpPr>
        <dsp:cNvPr id="0" name=""/>
        <dsp:cNvSpPr/>
      </dsp:nvSpPr>
      <dsp:spPr>
        <a:xfrm>
          <a:off x="1476863" y="2892379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-7854564"/>
                <a:satOff val="12434"/>
                <a:lumOff val="30883"/>
                <a:alphaOff val="0"/>
                <a:tint val="73000"/>
                <a:satMod val="150000"/>
              </a:schemeClr>
            </a:gs>
            <a:gs pos="25000">
              <a:schemeClr val="accent4">
                <a:hueOff val="-7854564"/>
                <a:satOff val="12434"/>
                <a:lumOff val="30883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7854564"/>
                <a:satOff val="12434"/>
                <a:lumOff val="30883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7854564"/>
                <a:satOff val="12434"/>
                <a:lumOff val="30883"/>
                <a:alphaOff val="0"/>
                <a:shade val="57000"/>
                <a:satMod val="120000"/>
              </a:schemeClr>
            </a:gs>
            <a:gs pos="80000">
              <a:schemeClr val="accent4">
                <a:hueOff val="-7854564"/>
                <a:satOff val="12434"/>
                <a:lumOff val="30883"/>
                <a:alphaOff val="0"/>
                <a:shade val="56000"/>
                <a:satMod val="145000"/>
              </a:schemeClr>
            </a:gs>
            <a:gs pos="88000">
              <a:schemeClr val="accent4">
                <a:hueOff val="-7854564"/>
                <a:satOff val="12434"/>
                <a:lumOff val="30883"/>
                <a:alphaOff val="0"/>
                <a:shade val="63000"/>
                <a:satMod val="160000"/>
              </a:schemeClr>
            </a:gs>
            <a:gs pos="100000">
              <a:schemeClr val="accent4">
                <a:hueOff val="-7854564"/>
                <a:satOff val="12434"/>
                <a:lumOff val="3088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7854564"/>
              <a:satOff val="12434"/>
              <a:lumOff val="3088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50000"/>
                </a:schemeClr>
              </a:solidFill>
            </a:rPr>
            <a:t>Project Implementation</a:t>
          </a:r>
          <a:endParaRPr lang="en-US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677014" y="3092530"/>
        <a:ext cx="966414" cy="966414"/>
      </dsp:txXfrm>
    </dsp:sp>
    <dsp:sp modelId="{0DFF1ABA-009B-411B-BEE9-4CF07A7399D8}">
      <dsp:nvSpPr>
        <dsp:cNvPr id="0" name=""/>
        <dsp:cNvSpPr/>
      </dsp:nvSpPr>
      <dsp:spPr>
        <a:xfrm rot="16971429">
          <a:off x="2204843" y="2355461"/>
          <a:ext cx="362515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854564"/>
            <a:satOff val="12434"/>
            <a:lumOff val="30883"/>
            <a:alphaOff val="0"/>
          </a:schemeClr>
        </a:solidFill>
        <a:ln>
          <a:noFill/>
        </a:ln>
        <a:effectLst>
          <a:glow rad="70000">
            <a:schemeClr val="accent4">
              <a:hueOff val="-7854564"/>
              <a:satOff val="12434"/>
              <a:lumOff val="3088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>
        <a:off x="2247120" y="2500728"/>
        <a:ext cx="253761" cy="276760"/>
      </dsp:txXfrm>
    </dsp:sp>
    <dsp:sp modelId="{5FC68609-806A-4AD2-8888-51A93A3015C5}">
      <dsp:nvSpPr>
        <dsp:cNvPr id="0" name=""/>
        <dsp:cNvSpPr/>
      </dsp:nvSpPr>
      <dsp:spPr>
        <a:xfrm>
          <a:off x="1933189" y="893088"/>
          <a:ext cx="1366716" cy="1366716"/>
        </a:xfrm>
        <a:prstGeom prst="ellipse">
          <a:avLst/>
        </a:prstGeom>
        <a:gradFill rotWithShape="0">
          <a:gsLst>
            <a:gs pos="0">
              <a:schemeClr val="accent4">
                <a:hueOff val="-9425477"/>
                <a:satOff val="14921"/>
                <a:lumOff val="37060"/>
                <a:alphaOff val="0"/>
                <a:tint val="73000"/>
                <a:satMod val="150000"/>
              </a:schemeClr>
            </a:gs>
            <a:gs pos="25000">
              <a:schemeClr val="accent4">
                <a:hueOff val="-9425477"/>
                <a:satOff val="14921"/>
                <a:lumOff val="3706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9425477"/>
                <a:satOff val="14921"/>
                <a:lumOff val="3706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9425477"/>
                <a:satOff val="14921"/>
                <a:lumOff val="37060"/>
                <a:alphaOff val="0"/>
                <a:shade val="57000"/>
                <a:satMod val="120000"/>
              </a:schemeClr>
            </a:gs>
            <a:gs pos="80000">
              <a:schemeClr val="accent4">
                <a:hueOff val="-9425477"/>
                <a:satOff val="14921"/>
                <a:lumOff val="37060"/>
                <a:alphaOff val="0"/>
                <a:shade val="56000"/>
                <a:satMod val="145000"/>
              </a:schemeClr>
            </a:gs>
            <a:gs pos="88000">
              <a:schemeClr val="accent4">
                <a:hueOff val="-9425477"/>
                <a:satOff val="14921"/>
                <a:lumOff val="37060"/>
                <a:alphaOff val="0"/>
                <a:shade val="63000"/>
                <a:satMod val="160000"/>
              </a:schemeClr>
            </a:gs>
            <a:gs pos="100000">
              <a:schemeClr val="accent4">
                <a:hueOff val="-9425477"/>
                <a:satOff val="14921"/>
                <a:lumOff val="3706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9425477"/>
              <a:satOff val="14921"/>
              <a:lumOff val="370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50000"/>
                </a:schemeClr>
              </a:solidFill>
            </a:rPr>
            <a:t>Project Review</a:t>
          </a:r>
          <a:endParaRPr lang="en-US" sz="12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33340" y="1093239"/>
        <a:ext cx="966414" cy="966414"/>
      </dsp:txXfrm>
    </dsp:sp>
    <dsp:sp modelId="{68F9E10F-4784-40AC-88EE-8533139C135B}">
      <dsp:nvSpPr>
        <dsp:cNvPr id="0" name=""/>
        <dsp:cNvSpPr/>
      </dsp:nvSpPr>
      <dsp:spPr>
        <a:xfrm rot="20057143">
          <a:off x="3349857" y="905380"/>
          <a:ext cx="362515" cy="4612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>
          <a:glow rad="70000">
            <a:schemeClr val="accent4">
              <a:hueOff val="-9425477"/>
              <a:satOff val="14921"/>
              <a:lumOff val="370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bg2">
                <a:lumMod val="50000"/>
              </a:schemeClr>
            </a:solidFill>
          </a:endParaRPr>
        </a:p>
      </dsp:txBody>
      <dsp:txXfrm>
        <a:off x="3355242" y="1021226"/>
        <a:ext cx="253761" cy="276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FD65F-E91D-4383-8E5F-6778E6F94455}">
      <dsp:nvSpPr>
        <dsp:cNvPr id="0" name=""/>
        <dsp:cNvSpPr/>
      </dsp:nvSpPr>
      <dsp:spPr>
        <a:xfrm>
          <a:off x="1875076" y="761899"/>
          <a:ext cx="2491016" cy="2169574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PPD Development</a:t>
          </a:r>
          <a:endParaRPr lang="en-US" sz="1400" kern="1200" dirty="0"/>
        </a:p>
      </dsp:txBody>
      <dsp:txXfrm>
        <a:off x="3187901" y="1221642"/>
        <a:ext cx="889648" cy="645706"/>
      </dsp:txXfrm>
    </dsp:sp>
    <dsp:sp modelId="{AA1FABB4-B952-40F4-9212-1B2E20EBCBD6}">
      <dsp:nvSpPr>
        <dsp:cNvPr id="0" name=""/>
        <dsp:cNvSpPr/>
      </dsp:nvSpPr>
      <dsp:spPr>
        <a:xfrm>
          <a:off x="1879845" y="962726"/>
          <a:ext cx="2410648" cy="2410648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PD Development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453809" y="2526778"/>
        <a:ext cx="1291418" cy="631360"/>
      </dsp:txXfrm>
    </dsp:sp>
    <dsp:sp modelId="{56CC8104-EBAD-40EE-B9B6-C887C36669C7}">
      <dsp:nvSpPr>
        <dsp:cNvPr id="0" name=""/>
        <dsp:cNvSpPr/>
      </dsp:nvSpPr>
      <dsp:spPr>
        <a:xfrm>
          <a:off x="1765758" y="990073"/>
          <a:ext cx="2269441" cy="2116295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Project Implementation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028635" y="1438526"/>
        <a:ext cx="810514" cy="629849"/>
      </dsp:txXfrm>
    </dsp:sp>
    <dsp:sp modelId="{5AFD5C8E-32A4-4F8C-AC40-32585244A004}">
      <dsp:nvSpPr>
        <dsp:cNvPr id="0" name=""/>
        <dsp:cNvSpPr/>
      </dsp:nvSpPr>
      <dsp:spPr>
        <a:xfrm>
          <a:off x="1437696" y="164618"/>
          <a:ext cx="3371342" cy="337134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AFE60-487E-4F96-82E4-698E13E39AE1}">
      <dsp:nvSpPr>
        <dsp:cNvPr id="0" name=""/>
        <dsp:cNvSpPr/>
      </dsp:nvSpPr>
      <dsp:spPr>
        <a:xfrm>
          <a:off x="1402340" y="485031"/>
          <a:ext cx="3371342" cy="337134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C0A15-E529-4541-8EAA-D457FC05207A}">
      <dsp:nvSpPr>
        <dsp:cNvPr id="0" name=""/>
        <dsp:cNvSpPr/>
      </dsp:nvSpPr>
      <dsp:spPr>
        <a:xfrm>
          <a:off x="1217876" y="366290"/>
          <a:ext cx="3371342" cy="337134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4454C-642C-48BE-AEE4-F2A7C84C41D6}">
      <dsp:nvSpPr>
        <dsp:cNvPr id="0" name=""/>
        <dsp:cNvSpPr/>
      </dsp:nvSpPr>
      <dsp:spPr>
        <a:xfrm>
          <a:off x="1719115" y="57767"/>
          <a:ext cx="1088672" cy="9897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878547" y="202706"/>
        <a:ext cx="769808" cy="699827"/>
      </dsp:txXfrm>
    </dsp:sp>
    <dsp:sp modelId="{BC00152C-FF6E-4B58-979B-30088FA2BAA5}">
      <dsp:nvSpPr>
        <dsp:cNvPr id="0" name=""/>
        <dsp:cNvSpPr/>
      </dsp:nvSpPr>
      <dsp:spPr>
        <a:xfrm rot="1800000">
          <a:off x="2850301" y="803941"/>
          <a:ext cx="435384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58869" y="857237"/>
        <a:ext cx="307475" cy="255817"/>
      </dsp:txXfrm>
    </dsp:sp>
    <dsp:sp modelId="{21A5F142-B08E-40D5-95C4-05DDB136ADDA}">
      <dsp:nvSpPr>
        <dsp:cNvPr id="0" name=""/>
        <dsp:cNvSpPr/>
      </dsp:nvSpPr>
      <dsp:spPr>
        <a:xfrm>
          <a:off x="3311104" y="1054955"/>
          <a:ext cx="1187639" cy="890739"/>
        </a:xfrm>
        <a:prstGeom prst="ellipse">
          <a:avLst/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3485030" y="1185401"/>
        <a:ext cx="839787" cy="629847"/>
      </dsp:txXfrm>
    </dsp:sp>
    <dsp:sp modelId="{B9AE0E50-871C-4989-980F-8A72A7D65B56}">
      <dsp:nvSpPr>
        <dsp:cNvPr id="0" name=""/>
        <dsp:cNvSpPr/>
      </dsp:nvSpPr>
      <dsp:spPr>
        <a:xfrm rot="5400000">
          <a:off x="3730481" y="2051776"/>
          <a:ext cx="348885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782814" y="2084717"/>
        <a:ext cx="244220" cy="255817"/>
      </dsp:txXfrm>
    </dsp:sp>
    <dsp:sp modelId="{6912B268-BA6A-4E0F-A44B-0CB0C2D2153A}">
      <dsp:nvSpPr>
        <dsp:cNvPr id="0" name=""/>
        <dsp:cNvSpPr/>
      </dsp:nvSpPr>
      <dsp:spPr>
        <a:xfrm>
          <a:off x="3113158" y="2603968"/>
          <a:ext cx="1583531" cy="1583531"/>
        </a:xfrm>
        <a:prstGeom prst="ellipse">
          <a:avLst/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Design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345061" y="2835871"/>
        <a:ext cx="1119725" cy="1119725"/>
      </dsp:txXfrm>
    </dsp:sp>
    <dsp:sp modelId="{3F4E2B2A-42CB-4D53-A591-881331B05BE8}">
      <dsp:nvSpPr>
        <dsp:cNvPr id="0" name=""/>
        <dsp:cNvSpPr/>
      </dsp:nvSpPr>
      <dsp:spPr>
        <a:xfrm rot="9031268">
          <a:off x="2980433" y="3653878"/>
          <a:ext cx="181416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3031335" y="3725760"/>
        <a:ext cx="126991" cy="255817"/>
      </dsp:txXfrm>
    </dsp:sp>
    <dsp:sp modelId="{1BD4FDF2-06B3-4A5C-A329-91DCB94A8682}">
      <dsp:nvSpPr>
        <dsp:cNvPr id="0" name=""/>
        <dsp:cNvSpPr/>
      </dsp:nvSpPr>
      <dsp:spPr>
        <a:xfrm>
          <a:off x="1436654" y="3551673"/>
          <a:ext cx="1583531" cy="1583531"/>
        </a:xfrm>
        <a:prstGeom prst="ellipse">
          <a:avLst/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Costing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668557" y="3783576"/>
        <a:ext cx="1119725" cy="1119725"/>
      </dsp:txXfrm>
    </dsp:sp>
    <dsp:sp modelId="{23099BFD-C635-4134-9DA5-D4E26D1E9631}">
      <dsp:nvSpPr>
        <dsp:cNvPr id="0" name=""/>
        <dsp:cNvSpPr/>
      </dsp:nvSpPr>
      <dsp:spPr>
        <a:xfrm rot="12632285">
          <a:off x="1244892" y="3619093"/>
          <a:ext cx="234121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310257" y="3722210"/>
        <a:ext cx="163885" cy="255817"/>
      </dsp:txXfrm>
    </dsp:sp>
    <dsp:sp modelId="{0F8AD879-B8D3-40B1-A0C6-D9AC816ECA73}">
      <dsp:nvSpPr>
        <dsp:cNvPr id="0" name=""/>
        <dsp:cNvSpPr/>
      </dsp:nvSpPr>
      <dsp:spPr>
        <a:xfrm>
          <a:off x="-9670" y="2764085"/>
          <a:ext cx="1263298" cy="1263298"/>
        </a:xfrm>
        <a:prstGeom prst="ellipse">
          <a:avLst/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Project Implementation</a:t>
          </a:r>
          <a:endParaRPr lang="en-US" sz="1000" kern="1200" dirty="0"/>
        </a:p>
      </dsp:txBody>
      <dsp:txXfrm>
        <a:off x="175336" y="2949091"/>
        <a:ext cx="893286" cy="893286"/>
      </dsp:txXfrm>
    </dsp:sp>
    <dsp:sp modelId="{66C2876B-FD38-458E-8EC6-04BAFD32261D}">
      <dsp:nvSpPr>
        <dsp:cNvPr id="0" name=""/>
        <dsp:cNvSpPr/>
      </dsp:nvSpPr>
      <dsp:spPr>
        <a:xfrm rot="16200000">
          <a:off x="454469" y="2244330"/>
          <a:ext cx="335018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04722" y="2379856"/>
        <a:ext cx="234513" cy="255817"/>
      </dsp:txXfrm>
    </dsp:sp>
    <dsp:sp modelId="{43A98684-49B0-4CEA-8F21-6F45C4AF7F7E}">
      <dsp:nvSpPr>
        <dsp:cNvPr id="0" name=""/>
        <dsp:cNvSpPr/>
      </dsp:nvSpPr>
      <dsp:spPr>
        <a:xfrm>
          <a:off x="-9670" y="868676"/>
          <a:ext cx="1263298" cy="1263298"/>
        </a:xfrm>
        <a:prstGeom prst="ellipse">
          <a:avLst/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Project Close and Review</a:t>
          </a:r>
          <a:endParaRPr lang="en-US" sz="1000" kern="1200" dirty="0"/>
        </a:p>
      </dsp:txBody>
      <dsp:txXfrm>
        <a:off x="175336" y="1053682"/>
        <a:ext cx="893286" cy="893286"/>
      </dsp:txXfrm>
    </dsp:sp>
    <dsp:sp modelId="{92957D8E-E241-4E03-8A63-A640ADE67878}">
      <dsp:nvSpPr>
        <dsp:cNvPr id="0" name=""/>
        <dsp:cNvSpPr/>
      </dsp:nvSpPr>
      <dsp:spPr>
        <a:xfrm rot="19800000">
          <a:off x="1282661" y="793524"/>
          <a:ext cx="388581" cy="426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90470" y="907941"/>
        <a:ext cx="272007" cy="255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19AFD-C6D7-475C-8E6E-704EDBBCC672}">
      <dsp:nvSpPr>
        <dsp:cNvPr id="0" name=""/>
        <dsp:cNvSpPr/>
      </dsp:nvSpPr>
      <dsp:spPr>
        <a:xfrm>
          <a:off x="1196386" y="254568"/>
          <a:ext cx="1837240" cy="1811864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64655" y="638511"/>
        <a:ext cx="656157" cy="539245"/>
      </dsp:txXfrm>
    </dsp:sp>
    <dsp:sp modelId="{3239585B-3DA0-45B3-B0ED-1E1D3AABE2AE}">
      <dsp:nvSpPr>
        <dsp:cNvPr id="0" name=""/>
        <dsp:cNvSpPr/>
      </dsp:nvSpPr>
      <dsp:spPr>
        <a:xfrm>
          <a:off x="1138689" y="597059"/>
          <a:ext cx="1690789" cy="1608552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PD </a:t>
          </a:r>
          <a:r>
            <a:rPr lang="en-US" sz="1400" kern="1200" dirty="0" err="1" smtClean="0">
              <a:solidFill>
                <a:schemeClr val="bg1"/>
              </a:solidFill>
            </a:rPr>
            <a:t>Developement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541258" y="1640703"/>
        <a:ext cx="905780" cy="421287"/>
      </dsp:txXfrm>
    </dsp:sp>
    <dsp:sp modelId="{8207918A-39BE-4F1F-89FF-5C33CE16F7DD}">
      <dsp:nvSpPr>
        <dsp:cNvPr id="0" name=""/>
        <dsp:cNvSpPr/>
      </dsp:nvSpPr>
      <dsp:spPr>
        <a:xfrm>
          <a:off x="859392" y="193960"/>
          <a:ext cx="2036580" cy="2036580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Project Implementation</a:t>
          </a:r>
          <a:endParaRPr lang="en-US" sz="800" kern="1200" dirty="0"/>
        </a:p>
      </dsp:txBody>
      <dsp:txXfrm>
        <a:off x="1095296" y="625521"/>
        <a:ext cx="727350" cy="606125"/>
      </dsp:txXfrm>
    </dsp:sp>
    <dsp:sp modelId="{7E26A225-5290-4030-88E9-E140E446252C}">
      <dsp:nvSpPr>
        <dsp:cNvPr id="0" name=""/>
        <dsp:cNvSpPr/>
      </dsp:nvSpPr>
      <dsp:spPr>
        <a:xfrm>
          <a:off x="1395276" y="63586"/>
          <a:ext cx="1828808" cy="210311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6F603-CC64-4746-8BA3-B44FABA90015}">
      <dsp:nvSpPr>
        <dsp:cNvPr id="0" name=""/>
        <dsp:cNvSpPr/>
      </dsp:nvSpPr>
      <dsp:spPr>
        <a:xfrm>
          <a:off x="839716" y="200872"/>
          <a:ext cx="2288728" cy="228872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5A9D1-20D3-4F77-A0F0-645117A739A9}">
      <dsp:nvSpPr>
        <dsp:cNvPr id="0" name=""/>
        <dsp:cNvSpPr/>
      </dsp:nvSpPr>
      <dsp:spPr>
        <a:xfrm>
          <a:off x="733150" y="67886"/>
          <a:ext cx="2288728" cy="228872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4454C-642C-48BE-AEE4-F2A7C84C41D6}">
      <dsp:nvSpPr>
        <dsp:cNvPr id="0" name=""/>
        <dsp:cNvSpPr/>
      </dsp:nvSpPr>
      <dsp:spPr>
        <a:xfrm>
          <a:off x="1723275" y="1263"/>
          <a:ext cx="1287937" cy="11675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Problem Formulation</a:t>
          </a:r>
          <a:endParaRPr lang="en-US" sz="1200" kern="1200" dirty="0"/>
        </a:p>
      </dsp:txBody>
      <dsp:txXfrm>
        <a:off x="1911889" y="172253"/>
        <a:ext cx="910709" cy="825613"/>
      </dsp:txXfrm>
    </dsp:sp>
    <dsp:sp modelId="{BC00152C-FF6E-4B58-979B-30088FA2BAA5}">
      <dsp:nvSpPr>
        <dsp:cNvPr id="0" name=""/>
        <dsp:cNvSpPr/>
      </dsp:nvSpPr>
      <dsp:spPr>
        <a:xfrm rot="1800000">
          <a:off x="2981676" y="813103"/>
          <a:ext cx="243637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986572" y="873642"/>
        <a:ext cx="170546" cy="236438"/>
      </dsp:txXfrm>
    </dsp:sp>
    <dsp:sp modelId="{21A5F142-B08E-40D5-95C4-05DDB136ADDA}">
      <dsp:nvSpPr>
        <dsp:cNvPr id="0" name=""/>
        <dsp:cNvSpPr/>
      </dsp:nvSpPr>
      <dsp:spPr>
        <a:xfrm>
          <a:off x="3182338" y="878239"/>
          <a:ext cx="1407744" cy="1167593"/>
        </a:xfrm>
        <a:prstGeom prst="ellipse">
          <a:avLst/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Concept and Idea Development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388497" y="1049229"/>
        <a:ext cx="995426" cy="825613"/>
      </dsp:txXfrm>
    </dsp:sp>
    <dsp:sp modelId="{B9AE0E50-871C-4989-980F-8A72A7D65B56}">
      <dsp:nvSpPr>
        <dsp:cNvPr id="0" name=""/>
        <dsp:cNvSpPr/>
      </dsp:nvSpPr>
      <dsp:spPr>
        <a:xfrm rot="5400000">
          <a:off x="3730825" y="2133185"/>
          <a:ext cx="31076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777441" y="2165382"/>
        <a:ext cx="217538" cy="236438"/>
      </dsp:txXfrm>
    </dsp:sp>
    <dsp:sp modelId="{6912B268-BA6A-4E0F-A44B-0CB0C2D2153A}">
      <dsp:nvSpPr>
        <dsp:cNvPr id="0" name=""/>
        <dsp:cNvSpPr/>
      </dsp:nvSpPr>
      <dsp:spPr>
        <a:xfrm>
          <a:off x="3302413" y="2632190"/>
          <a:ext cx="1167593" cy="1167593"/>
        </a:xfrm>
        <a:prstGeom prst="ellipse">
          <a:avLst/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Design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473403" y="2803180"/>
        <a:ext cx="825613" cy="825613"/>
      </dsp:txXfrm>
    </dsp:sp>
    <dsp:sp modelId="{3F4E2B2A-42CB-4D53-A591-881331B05BE8}">
      <dsp:nvSpPr>
        <dsp:cNvPr id="0" name=""/>
        <dsp:cNvSpPr/>
      </dsp:nvSpPr>
      <dsp:spPr>
        <a:xfrm rot="9000000">
          <a:off x="2978959" y="3453046"/>
          <a:ext cx="31076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065945" y="3508550"/>
        <a:ext cx="217538" cy="236438"/>
      </dsp:txXfrm>
    </dsp:sp>
    <dsp:sp modelId="{1BD4FDF2-06B3-4A5C-A329-91DCB94A8682}">
      <dsp:nvSpPr>
        <dsp:cNvPr id="0" name=""/>
        <dsp:cNvSpPr/>
      </dsp:nvSpPr>
      <dsp:spPr>
        <a:xfrm>
          <a:off x="1783447" y="3509166"/>
          <a:ext cx="1167593" cy="1167593"/>
        </a:xfrm>
        <a:prstGeom prst="ellipse">
          <a:avLst/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Costing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954437" y="3680156"/>
        <a:ext cx="825613" cy="825613"/>
      </dsp:txXfrm>
    </dsp:sp>
    <dsp:sp modelId="{23099BFD-C635-4134-9DA5-D4E26D1E9631}">
      <dsp:nvSpPr>
        <dsp:cNvPr id="0" name=""/>
        <dsp:cNvSpPr/>
      </dsp:nvSpPr>
      <dsp:spPr>
        <a:xfrm rot="12140393">
          <a:off x="1503446" y="3590377"/>
          <a:ext cx="240503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572889" y="3682901"/>
        <a:ext cx="168352" cy="236438"/>
      </dsp:txXfrm>
    </dsp:sp>
    <dsp:sp modelId="{0F8AD879-B8D3-40B1-A0C6-D9AC816ECA73}">
      <dsp:nvSpPr>
        <dsp:cNvPr id="0" name=""/>
        <dsp:cNvSpPr/>
      </dsp:nvSpPr>
      <dsp:spPr>
        <a:xfrm>
          <a:off x="0" y="2689435"/>
          <a:ext cx="1462422" cy="1462422"/>
        </a:xfrm>
        <a:prstGeom prst="ellipse">
          <a:avLst/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Implementation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4167" y="2903602"/>
        <a:ext cx="1034088" cy="1034088"/>
      </dsp:txXfrm>
    </dsp:sp>
    <dsp:sp modelId="{66C2876B-FD38-458E-8EC6-04BAFD32261D}">
      <dsp:nvSpPr>
        <dsp:cNvPr id="0" name=""/>
        <dsp:cNvSpPr/>
      </dsp:nvSpPr>
      <dsp:spPr>
        <a:xfrm rot="16405230">
          <a:off x="605129" y="2145656"/>
          <a:ext cx="381022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58873" y="2281520"/>
        <a:ext cx="266715" cy="236438"/>
      </dsp:txXfrm>
    </dsp:sp>
    <dsp:sp modelId="{43A98684-49B0-4CEA-8F21-6F45C4AF7F7E}">
      <dsp:nvSpPr>
        <dsp:cNvPr id="0" name=""/>
        <dsp:cNvSpPr/>
      </dsp:nvSpPr>
      <dsp:spPr>
        <a:xfrm>
          <a:off x="264480" y="950262"/>
          <a:ext cx="1167593" cy="1023547"/>
        </a:xfrm>
        <a:prstGeom prst="ellipse">
          <a:avLst/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Project Close and Review</a:t>
          </a:r>
          <a:endParaRPr lang="en-US" sz="1300" kern="1200" dirty="0"/>
        </a:p>
      </dsp:txBody>
      <dsp:txXfrm>
        <a:off x="435470" y="1100157"/>
        <a:ext cx="825613" cy="723757"/>
      </dsp:txXfrm>
    </dsp:sp>
    <dsp:sp modelId="{92957D8E-E241-4E03-8A63-A640ADE67878}">
      <dsp:nvSpPr>
        <dsp:cNvPr id="0" name=""/>
        <dsp:cNvSpPr/>
      </dsp:nvSpPr>
      <dsp:spPr>
        <a:xfrm rot="19800000">
          <a:off x="1423230" y="846799"/>
          <a:ext cx="29879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29235" y="948021"/>
        <a:ext cx="209159" cy="2364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19AFD-C6D7-475C-8E6E-704EDBBCC672}">
      <dsp:nvSpPr>
        <dsp:cNvPr id="0" name=""/>
        <dsp:cNvSpPr/>
      </dsp:nvSpPr>
      <dsp:spPr>
        <a:xfrm>
          <a:off x="1145027" y="291635"/>
          <a:ext cx="1835098" cy="201798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12168" y="719256"/>
        <a:ext cx="655392" cy="600591"/>
      </dsp:txXfrm>
    </dsp:sp>
    <dsp:sp modelId="{3239585B-3DA0-45B3-B0ED-1E1D3AABE2AE}">
      <dsp:nvSpPr>
        <dsp:cNvPr id="0" name=""/>
        <dsp:cNvSpPr/>
      </dsp:nvSpPr>
      <dsp:spPr>
        <a:xfrm>
          <a:off x="1110546" y="515755"/>
          <a:ext cx="1814056" cy="1725824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PD </a:t>
          </a:r>
          <a:r>
            <a:rPr lang="en-US" sz="1800" kern="1200" dirty="0" err="1" smtClean="0">
              <a:solidFill>
                <a:schemeClr val="bg1"/>
              </a:solidFill>
            </a:rPr>
            <a:t>Developement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542465" y="1635486"/>
        <a:ext cx="971816" cy="452001"/>
      </dsp:txXfrm>
    </dsp:sp>
    <dsp:sp modelId="{8207918A-39BE-4F1F-89FF-5C33CE16F7DD}">
      <dsp:nvSpPr>
        <dsp:cNvPr id="0" name=""/>
        <dsp:cNvSpPr/>
      </dsp:nvSpPr>
      <dsp:spPr>
        <a:xfrm>
          <a:off x="880044" y="208100"/>
          <a:ext cx="2185057" cy="2185057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Project Implementation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133147" y="671124"/>
        <a:ext cx="780377" cy="650314"/>
      </dsp:txXfrm>
    </dsp:sp>
    <dsp:sp modelId="{7E26A225-5290-4030-88E9-E140E446252C}">
      <dsp:nvSpPr>
        <dsp:cNvPr id="0" name=""/>
        <dsp:cNvSpPr/>
      </dsp:nvSpPr>
      <dsp:spPr>
        <a:xfrm>
          <a:off x="837384" y="74106"/>
          <a:ext cx="2455588" cy="24555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6F603-CC64-4746-8BA3-B44FABA90015}">
      <dsp:nvSpPr>
        <dsp:cNvPr id="0" name=""/>
        <dsp:cNvSpPr/>
      </dsp:nvSpPr>
      <dsp:spPr>
        <a:xfrm>
          <a:off x="792318" y="153722"/>
          <a:ext cx="2455588" cy="24555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5A9D1-20D3-4F77-A0F0-645117A739A9}">
      <dsp:nvSpPr>
        <dsp:cNvPr id="0" name=""/>
        <dsp:cNvSpPr/>
      </dsp:nvSpPr>
      <dsp:spPr>
        <a:xfrm>
          <a:off x="744598" y="72835"/>
          <a:ext cx="2455588" cy="24555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4454C-642C-48BE-AEE4-F2A7C84C41D6}">
      <dsp:nvSpPr>
        <dsp:cNvPr id="0" name=""/>
        <dsp:cNvSpPr/>
      </dsp:nvSpPr>
      <dsp:spPr>
        <a:xfrm>
          <a:off x="1723430" y="1263"/>
          <a:ext cx="1287937" cy="11675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endParaRPr lang="en-US" sz="1200" kern="1200" dirty="0"/>
        </a:p>
      </dsp:txBody>
      <dsp:txXfrm>
        <a:off x="1912044" y="172253"/>
        <a:ext cx="910709" cy="825613"/>
      </dsp:txXfrm>
    </dsp:sp>
    <dsp:sp modelId="{BC00152C-FF6E-4B58-979B-30088FA2BAA5}">
      <dsp:nvSpPr>
        <dsp:cNvPr id="0" name=""/>
        <dsp:cNvSpPr/>
      </dsp:nvSpPr>
      <dsp:spPr>
        <a:xfrm rot="1800000">
          <a:off x="2981831" y="813103"/>
          <a:ext cx="243637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86727" y="873642"/>
        <a:ext cx="170546" cy="236438"/>
      </dsp:txXfrm>
    </dsp:sp>
    <dsp:sp modelId="{21A5F142-B08E-40D5-95C4-05DDB136ADDA}">
      <dsp:nvSpPr>
        <dsp:cNvPr id="0" name=""/>
        <dsp:cNvSpPr/>
      </dsp:nvSpPr>
      <dsp:spPr>
        <a:xfrm>
          <a:off x="3182493" y="878239"/>
          <a:ext cx="1407744" cy="1167593"/>
        </a:xfrm>
        <a:prstGeom prst="ellipse">
          <a:avLst/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3388652" y="1049229"/>
        <a:ext cx="995426" cy="825613"/>
      </dsp:txXfrm>
    </dsp:sp>
    <dsp:sp modelId="{B9AE0E50-871C-4989-980F-8A72A7D65B56}">
      <dsp:nvSpPr>
        <dsp:cNvPr id="0" name=""/>
        <dsp:cNvSpPr/>
      </dsp:nvSpPr>
      <dsp:spPr>
        <a:xfrm rot="5400000">
          <a:off x="3730980" y="2133185"/>
          <a:ext cx="31076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885095"/>
            <a:satOff val="2984"/>
            <a:lumOff val="7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777596" y="2165382"/>
        <a:ext cx="217538" cy="236438"/>
      </dsp:txXfrm>
    </dsp:sp>
    <dsp:sp modelId="{6912B268-BA6A-4E0F-A44B-0CB0C2D2153A}">
      <dsp:nvSpPr>
        <dsp:cNvPr id="0" name=""/>
        <dsp:cNvSpPr/>
      </dsp:nvSpPr>
      <dsp:spPr>
        <a:xfrm>
          <a:off x="3302568" y="2632190"/>
          <a:ext cx="1167593" cy="1167593"/>
        </a:xfrm>
        <a:prstGeom prst="ellipse">
          <a:avLst/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3473558" y="2803180"/>
        <a:ext cx="825613" cy="825613"/>
      </dsp:txXfrm>
    </dsp:sp>
    <dsp:sp modelId="{3F4E2B2A-42CB-4D53-A591-881331B05BE8}">
      <dsp:nvSpPr>
        <dsp:cNvPr id="0" name=""/>
        <dsp:cNvSpPr/>
      </dsp:nvSpPr>
      <dsp:spPr>
        <a:xfrm rot="9000000">
          <a:off x="2979114" y="3453046"/>
          <a:ext cx="31076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770191"/>
            <a:satOff val="5968"/>
            <a:lumOff val="14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066100" y="3508550"/>
        <a:ext cx="217538" cy="236438"/>
      </dsp:txXfrm>
    </dsp:sp>
    <dsp:sp modelId="{1BD4FDF2-06B3-4A5C-A329-91DCB94A8682}">
      <dsp:nvSpPr>
        <dsp:cNvPr id="0" name=""/>
        <dsp:cNvSpPr/>
      </dsp:nvSpPr>
      <dsp:spPr>
        <a:xfrm>
          <a:off x="1783602" y="3509166"/>
          <a:ext cx="1167593" cy="1167593"/>
        </a:xfrm>
        <a:prstGeom prst="ellipse">
          <a:avLst/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954592" y="3680156"/>
        <a:ext cx="825613" cy="825613"/>
      </dsp:txXfrm>
    </dsp:sp>
    <dsp:sp modelId="{23099BFD-C635-4134-9DA5-D4E26D1E9631}">
      <dsp:nvSpPr>
        <dsp:cNvPr id="0" name=""/>
        <dsp:cNvSpPr/>
      </dsp:nvSpPr>
      <dsp:spPr>
        <a:xfrm rot="12140278">
          <a:off x="1503489" y="3590375"/>
          <a:ext cx="240579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655286"/>
            <a:satOff val="8953"/>
            <a:lumOff val="22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1572955" y="3682903"/>
        <a:ext cx="168405" cy="236438"/>
      </dsp:txXfrm>
    </dsp:sp>
    <dsp:sp modelId="{0F8AD879-B8D3-40B1-A0C6-D9AC816ECA73}">
      <dsp:nvSpPr>
        <dsp:cNvPr id="0" name=""/>
        <dsp:cNvSpPr/>
      </dsp:nvSpPr>
      <dsp:spPr>
        <a:xfrm>
          <a:off x="0" y="2689435"/>
          <a:ext cx="1462422" cy="1462422"/>
        </a:xfrm>
        <a:prstGeom prst="ellipse">
          <a:avLst/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Project Implementation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4167" y="2903602"/>
        <a:ext cx="1034088" cy="1034088"/>
      </dsp:txXfrm>
    </dsp:sp>
    <dsp:sp modelId="{66C2876B-FD38-458E-8EC6-04BAFD32261D}">
      <dsp:nvSpPr>
        <dsp:cNvPr id="0" name=""/>
        <dsp:cNvSpPr/>
      </dsp:nvSpPr>
      <dsp:spPr>
        <a:xfrm rot="16200502">
          <a:off x="542207" y="2146203"/>
          <a:ext cx="378322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540382"/>
            <a:satOff val="11937"/>
            <a:lumOff val="296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98947" y="2281763"/>
        <a:ext cx="264825" cy="236438"/>
      </dsp:txXfrm>
    </dsp:sp>
    <dsp:sp modelId="{43A98684-49B0-4CEA-8F21-6F45C4AF7F7E}">
      <dsp:nvSpPr>
        <dsp:cNvPr id="0" name=""/>
        <dsp:cNvSpPr/>
      </dsp:nvSpPr>
      <dsp:spPr>
        <a:xfrm>
          <a:off x="8" y="512578"/>
          <a:ext cx="1463041" cy="1463041"/>
        </a:xfrm>
        <a:prstGeom prst="ellipse">
          <a:avLst/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Project Close and Review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214265" y="726835"/>
        <a:ext cx="1034527" cy="1034527"/>
      </dsp:txXfrm>
    </dsp:sp>
    <dsp:sp modelId="{92957D8E-E241-4E03-8A63-A640ADE67878}">
      <dsp:nvSpPr>
        <dsp:cNvPr id="0" name=""/>
        <dsp:cNvSpPr/>
      </dsp:nvSpPr>
      <dsp:spPr>
        <a:xfrm rot="20283425">
          <a:off x="1483572" y="701638"/>
          <a:ext cx="210767" cy="394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85862" y="792264"/>
        <a:ext cx="147537" cy="2364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19AFD-C6D7-475C-8E6E-704EDBBCC672}">
      <dsp:nvSpPr>
        <dsp:cNvPr id="0" name=""/>
        <dsp:cNvSpPr/>
      </dsp:nvSpPr>
      <dsp:spPr>
        <a:xfrm>
          <a:off x="1145027" y="291635"/>
          <a:ext cx="1835098" cy="201798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12168" y="719256"/>
        <a:ext cx="655392" cy="600591"/>
      </dsp:txXfrm>
    </dsp:sp>
    <dsp:sp modelId="{3239585B-3DA0-45B3-B0ED-1E1D3AABE2AE}">
      <dsp:nvSpPr>
        <dsp:cNvPr id="0" name=""/>
        <dsp:cNvSpPr/>
      </dsp:nvSpPr>
      <dsp:spPr>
        <a:xfrm>
          <a:off x="1110546" y="515755"/>
          <a:ext cx="1814056" cy="1725824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542465" y="1635486"/>
        <a:ext cx="971816" cy="452001"/>
      </dsp:txXfrm>
    </dsp:sp>
    <dsp:sp modelId="{8207918A-39BE-4F1F-89FF-5C33CE16F7DD}">
      <dsp:nvSpPr>
        <dsp:cNvPr id="0" name=""/>
        <dsp:cNvSpPr/>
      </dsp:nvSpPr>
      <dsp:spPr>
        <a:xfrm>
          <a:off x="880044" y="208100"/>
          <a:ext cx="2185057" cy="2185057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Project Implementation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133147" y="671124"/>
        <a:ext cx="780377" cy="650314"/>
      </dsp:txXfrm>
    </dsp:sp>
    <dsp:sp modelId="{7E26A225-5290-4030-88E9-E140E446252C}">
      <dsp:nvSpPr>
        <dsp:cNvPr id="0" name=""/>
        <dsp:cNvSpPr/>
      </dsp:nvSpPr>
      <dsp:spPr>
        <a:xfrm>
          <a:off x="837384" y="74106"/>
          <a:ext cx="2455588" cy="24555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6F603-CC64-4746-8BA3-B44FABA90015}">
      <dsp:nvSpPr>
        <dsp:cNvPr id="0" name=""/>
        <dsp:cNvSpPr/>
      </dsp:nvSpPr>
      <dsp:spPr>
        <a:xfrm>
          <a:off x="792318" y="153722"/>
          <a:ext cx="2455588" cy="24555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4712738"/>
            <a:satOff val="7461"/>
            <a:lumOff val="18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5A9D1-20D3-4F77-A0F0-645117A739A9}">
      <dsp:nvSpPr>
        <dsp:cNvPr id="0" name=""/>
        <dsp:cNvSpPr/>
      </dsp:nvSpPr>
      <dsp:spPr>
        <a:xfrm>
          <a:off x="744598" y="72835"/>
          <a:ext cx="2455588" cy="24555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9425477"/>
            <a:satOff val="14921"/>
            <a:lumOff val="3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62BE-812A-4571-A12C-508F9F0C8B68}" type="datetimeFigureOut">
              <a:rPr lang="en-GB" smtClean="0"/>
              <a:pPr/>
              <a:t>11/29/16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39F7-5073-4904-8123-DB2E20D227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6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8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297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7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60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8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Definitions dynamic / contested / changing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39F7-5073-4904-8123-DB2E20D227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7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387600" y="1913467"/>
            <a:ext cx="4445001" cy="46166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rIns="45720" anchor="t">
            <a:spAutoFit/>
          </a:bodyPr>
          <a:lstStyle>
            <a:lvl1pPr algn="ctr">
              <a:defRPr lang="en-US" sz="2400" b="1" cap="none" baseline="0" dirty="0">
                <a:ln w="5000" cmpd="sng">
                  <a:noFill/>
                  <a:prstDash val="solid"/>
                </a:ln>
                <a:solidFill>
                  <a:srgbClr val="3077AD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46867" y="2487505"/>
            <a:ext cx="4326467" cy="374814"/>
          </a:xfr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9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67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3600" b="1" cap="none" baseline="0">
                <a:ln w="5000" cmpd="sng">
                  <a:noFill/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bg1">
                    <a:lumMod val="85000"/>
                    <a:lumOff val="15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0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>
            <a:lvl1pPr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>
            <a:normAutofit/>
          </a:bodyPr>
          <a:lstStyle>
            <a:lvl1pPr>
              <a:defRPr sz="22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6663"/>
            <a:ext cx="2133600" cy="365125"/>
          </a:xfrm>
        </p:spPr>
        <p:txBody>
          <a:bodyPr/>
          <a:lstStyle>
            <a:lvl1pPr>
              <a:defRPr sz="900" i="0"/>
            </a:lvl1pPr>
          </a:lstStyle>
          <a:p>
            <a:fld id="{FDD0A2C9-9004-7A4D-86E1-CC3BF01901C1}" type="datetimeFigureOut">
              <a:rPr lang="en-US"/>
              <a:pPr/>
              <a:t>11/29/16</a:t>
            </a:fld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153400" y="6396663"/>
            <a:ext cx="762000" cy="365125"/>
          </a:xfrm>
        </p:spPr>
        <p:txBody>
          <a:bodyPr/>
          <a:lstStyle>
            <a:lvl1pPr>
              <a:defRPr sz="900" i="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396663"/>
            <a:ext cx="2895600" cy="365125"/>
          </a:xfrm>
        </p:spPr>
        <p:txBody>
          <a:bodyPr/>
          <a:lstStyle>
            <a:lvl1pPr>
              <a:defRPr sz="900" i="0"/>
            </a:lvl1pPr>
          </a:lstStyle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14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5130"/>
            <a:ext cx="2133600" cy="365125"/>
          </a:xfrm>
        </p:spPr>
        <p:txBody>
          <a:bodyPr/>
          <a:lstStyle>
            <a:lvl1pPr>
              <a:defRPr sz="900"/>
            </a:lvl1pPr>
          </a:lstStyle>
          <a:p>
            <a:fld id="{FDD0A2C9-9004-7A4D-86E1-CC3BF01901C1}" type="datetimeFigureOut">
              <a:rPr lang="en-US"/>
              <a:pPr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5130"/>
            <a:ext cx="2895600" cy="365125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0513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6" name="Subtitle 16"/>
          <p:cNvSpPr txBox="1">
            <a:spLocks/>
          </p:cNvSpPr>
          <p:nvPr userDrawn="1"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05130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D0A2C9-9004-7A4D-86E1-CC3BF01901C1}" type="datetimeFigureOut">
              <a:rPr lang="en-US"/>
              <a:pPr/>
              <a:t>11/29/16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05130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0513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FC3E38-CC04-BB4E-A212-7CCB0E868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217337" y="460912"/>
            <a:ext cx="4531291" cy="489859"/>
          </a:xfrm>
          <a:prstGeom prst="rect">
            <a:avLst/>
          </a:prstGeom>
        </p:spPr>
        <p:txBody>
          <a:bodyPr vert="horz" lIns="45720" rIns="45720" anchor="ctr">
            <a:spAutoFit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>
                <a:ln>
                  <a:noFill/>
                </a:ln>
                <a:solidFill>
                  <a:srgbClr val="3077A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</a:p>
        </p:txBody>
      </p:sp>
      <p:sp>
        <p:nvSpPr>
          <p:cNvPr id="20" name="Subtitle 16"/>
          <p:cNvSpPr txBox="1">
            <a:spLocks/>
          </p:cNvSpPr>
          <p:nvPr/>
        </p:nvSpPr>
        <p:spPr>
          <a:xfrm>
            <a:off x="3217337" y="1041399"/>
            <a:ext cx="4326467" cy="264747"/>
          </a:xfrm>
          <a:prstGeom prst="rect">
            <a:avLst/>
          </a:prstGeom>
        </p:spPr>
        <p:txBody>
          <a:bodyPr vert="horz" tIns="0" rIns="45720" bIns="0" anchor="b">
            <a:normAutofit lnSpcReduction="10000"/>
          </a:bodyPr>
          <a:lstStyle>
            <a:lvl1pPr marL="0" indent="0" algn="l">
              <a:buNone/>
              <a:defRPr sz="2000">
                <a:solidFill>
                  <a:srgbClr val="404040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8" r:id="rId5"/>
  </p:sldLayoutIdLst>
  <p:txStyles>
    <p:titleStyle>
      <a:lvl1pPr algn="l" rtl="0" eaLnBrk="1" latinLnBrk="0" hangingPunct="1">
        <a:spcBef>
          <a:spcPct val="0"/>
        </a:spcBef>
        <a:buNone/>
        <a:defRPr kumimoji="0" sz="2500" b="1" kern="1200">
          <a:solidFill>
            <a:srgbClr val="3077AD"/>
          </a:solidFill>
          <a:latin typeface="Arial"/>
          <a:ea typeface="+mj-ea"/>
          <a:cs typeface="Arial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" charset="2"/>
        <a:buChar char="§"/>
        <a:defRPr kumimoji="0" sz="2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" charset="2"/>
        <a:buChar char="§"/>
        <a:defRPr kumimoji="0" sz="24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" charset="2"/>
        <a:buChar char="§"/>
        <a:defRPr kumimoji="0" sz="20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charset="2"/>
        <a:buChar char="§"/>
        <a:defRPr kumimoji="0" sz="1800" kern="1200">
          <a:solidFill>
            <a:schemeClr val="bg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4.xml"/><Relationship Id="rId12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9" Type="http://schemas.openxmlformats.org/officeDocument/2006/relationships/diagramData" Target="../diagrams/data4.xml"/><Relationship Id="rId10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6.xml"/><Relationship Id="rId12" Type="http://schemas.openxmlformats.org/officeDocument/2006/relationships/diagramColors" Target="../diagrams/colors6.xml"/><Relationship Id="rId13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9" Type="http://schemas.openxmlformats.org/officeDocument/2006/relationships/diagramData" Target="../diagrams/data6.xml"/><Relationship Id="rId10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8.xml"/><Relationship Id="rId12" Type="http://schemas.openxmlformats.org/officeDocument/2006/relationships/diagramColors" Target="../diagrams/colors8.xml"/><Relationship Id="rId13" Type="http://schemas.microsoft.com/office/2007/relationships/diagramDrawing" Target="../diagrams/drawing8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9" Type="http://schemas.openxmlformats.org/officeDocument/2006/relationships/diagramData" Target="../diagrams/data8.xml"/><Relationship Id="rId10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492" y="1913467"/>
            <a:ext cx="4759570" cy="109936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n>
                  <a:noFill/>
                </a:ln>
                <a:solidFill>
                  <a:srgbClr val="0582C8"/>
                </a:solidFill>
              </a:rPr>
              <a:t>Value for Money</a:t>
            </a:r>
            <a:r>
              <a:rPr lang="en-US" dirty="0">
                <a:ln>
                  <a:noFill/>
                </a:ln>
                <a:solidFill>
                  <a:srgbClr val="0582C8"/>
                </a:solidFill>
              </a:rPr>
              <a:t/>
            </a:r>
            <a:br>
              <a:rPr lang="en-US" dirty="0">
                <a:ln>
                  <a:noFill/>
                </a:ln>
                <a:solidFill>
                  <a:srgbClr val="0582C8"/>
                </a:solidFill>
              </a:rPr>
            </a:br>
            <a:r>
              <a:rPr lang="en-US" dirty="0">
                <a:ln>
                  <a:noFill/>
                </a:ln>
                <a:solidFill>
                  <a:srgbClr val="0582C8"/>
                </a:solidFill>
              </a:rPr>
              <a:t/>
            </a:r>
            <a:br>
              <a:rPr lang="en-US" dirty="0">
                <a:ln>
                  <a:noFill/>
                </a:ln>
                <a:solidFill>
                  <a:srgbClr val="0582C8"/>
                </a:solidFill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5686326"/>
            <a:ext cx="8736623" cy="10192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71" y="246822"/>
            <a:ext cx="1149228" cy="124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3122"/>
      </p:ext>
    </p:extLst>
  </p:cSld>
  <p:clrMapOvr>
    <a:masterClrMapping/>
  </p:clrMapOvr>
  <p:transition xmlns:p14="http://schemas.microsoft.com/office/powerpoint/2010/main" spd="slow" advClick="0" advTm="6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US" dirty="0" smtClean="0"/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PD form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42514"/>
              </p:ext>
            </p:extLst>
          </p:nvPr>
        </p:nvGraphicFramePr>
        <p:xfrm>
          <a:off x="320040" y="1236980"/>
          <a:ext cx="8564880" cy="551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207"/>
                <a:gridCol w="7718673"/>
              </a:tblGrid>
              <a:tr h="145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Q 3.6</a:t>
                      </a:r>
                      <a:endParaRPr lang="en-GB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u="sng" dirty="0" smtClean="0">
                          <a:solidFill>
                            <a:schemeClr val="tx1"/>
                          </a:solidFill>
                          <a:effectLst/>
                        </a:rPr>
                        <a:t> Value for Money (Economy):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R"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Briefly describe how the required inputs have been identified and how the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GoR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 procurement procedures will be used to ensure they are obtained cost effectively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R"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Provide identified unit cost measures of selected project outputs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romanLcParenR"/>
                      </a:pPr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0127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5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Q 3.7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Value for Money (Efficiency):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Briefly explain how the provision and operation of project inputs produce the expected outputs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LcParenR"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What is the Net Present Value (NPV) and Benefit Cost Ratio (BCR) for this project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3012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994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Q 3.8</a:t>
                      </a:r>
                      <a:endParaRPr lang="en-GB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Value for Money (Effectiveness):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 How will it show the outputs meet the project objectives?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- Which indicators will </a:t>
                      </a:r>
                      <a:r>
                        <a:rPr lang="en-GB" sz="1600" b="1" smtClean="0">
                          <a:solidFill>
                            <a:schemeClr val="tx1"/>
                          </a:solidFill>
                          <a:effectLst/>
                        </a:rPr>
                        <a:t>you use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</a:rPr>
                        <a:t>to demonstrate effectiveness?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8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US" dirty="0" smtClean="0"/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– FONERWA </a:t>
            </a:r>
            <a:r>
              <a:rPr lang="en-US" sz="2000" dirty="0" err="1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VfM</a:t>
            </a: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 Indicators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6" name="Picture 3" descr="C:\Users\User\Documents\Work\CIDT\FONERWA\FONERWA Docs\VfM\Report &amp; supporting docs\VfM indicato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4249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0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6045" y="2811781"/>
            <a:ext cx="8867955" cy="1142121"/>
          </a:xfrm>
        </p:spPr>
        <p:txBody>
          <a:bodyPr/>
          <a:lstStyle/>
          <a:p>
            <a:pPr algn="ctr">
              <a:lnSpc>
                <a:spcPct val="114000"/>
              </a:lnSpc>
            </a:pPr>
            <a:r>
              <a:rPr lang="en-GB" sz="4400" dirty="0" smtClean="0">
                <a:solidFill>
                  <a:srgbClr val="3077AD"/>
                </a:solidFill>
                <a:ea typeface="Calibri"/>
                <a:cs typeface="Times New Roman"/>
              </a:rPr>
              <a:t>MAKING EVERY RWF COUNT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5451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- definition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44880" y="2811781"/>
            <a:ext cx="6995160" cy="3253740"/>
          </a:xfrm>
        </p:spPr>
        <p:txBody>
          <a:bodyPr/>
          <a:lstStyle/>
          <a:p>
            <a:pPr algn="ctr">
              <a:lnSpc>
                <a:spcPct val="114000"/>
              </a:lnSpc>
            </a:pPr>
            <a:r>
              <a:rPr lang="en-GB" sz="6600" dirty="0">
                <a:solidFill>
                  <a:srgbClr val="3077AD"/>
                </a:solidFill>
                <a:ea typeface="Calibri"/>
                <a:cs typeface="Times New Roman"/>
              </a:rPr>
              <a:t>“</a:t>
            </a:r>
            <a:r>
              <a:rPr lang="en-GB" dirty="0">
                <a:solidFill>
                  <a:srgbClr val="3077AD"/>
                </a:solidFill>
                <a:ea typeface="Calibri"/>
                <a:cs typeface="Times New Roman"/>
              </a:rPr>
              <a:t>T</a:t>
            </a:r>
            <a:r>
              <a:rPr lang="en-GB" dirty="0">
                <a:solidFill>
                  <a:srgbClr val="3077AD"/>
                </a:solidFill>
                <a:ea typeface="Calibri"/>
                <a:cs typeface="HelveticaNeueLT Std Lt"/>
              </a:rPr>
              <a:t>he optimal use of resources to achieve the intended outcomes</a:t>
            </a:r>
            <a:r>
              <a:rPr lang="en-GB" sz="6600" dirty="0">
                <a:solidFill>
                  <a:srgbClr val="3077AD"/>
                </a:solidFill>
                <a:ea typeface="Calibri"/>
                <a:cs typeface="HelveticaNeueLT Std Lt"/>
              </a:rPr>
              <a:t>”</a:t>
            </a:r>
            <a:br>
              <a:rPr lang="en-GB" sz="6600" dirty="0">
                <a:solidFill>
                  <a:srgbClr val="3077AD"/>
                </a:solidFill>
                <a:ea typeface="Calibri"/>
                <a:cs typeface="HelveticaNeueLT Std Lt"/>
              </a:rPr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912640"/>
            <a:ext cx="8031480" cy="1066688"/>
          </a:xfrm>
        </p:spPr>
        <p:txBody>
          <a:bodyPr/>
          <a:lstStyle/>
          <a:p>
            <a:pPr lvl="0" algn="ctr"/>
            <a:r>
              <a:rPr lang="en-GB" sz="2400" dirty="0">
                <a:solidFill>
                  <a:srgbClr val="3077AD"/>
                </a:solidFill>
                <a:ea typeface="Calibri"/>
                <a:cs typeface="Times New Roman"/>
              </a:rPr>
              <a:t>Good Value for Money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84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558800" y="1765300"/>
            <a:ext cx="7924800" cy="4525963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b="1" dirty="0" smtClean="0">
                <a:solidFill>
                  <a:srgbClr val="3077AD"/>
                </a:solidFill>
              </a:rPr>
              <a:t>It is </a:t>
            </a:r>
            <a:r>
              <a:rPr lang="en-GB" sz="3200" b="1" u="sng" dirty="0" smtClean="0">
                <a:solidFill>
                  <a:srgbClr val="FF0000"/>
                </a:solidFill>
              </a:rPr>
              <a:t>not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smtClean="0">
                <a:solidFill>
                  <a:srgbClr val="3077AD"/>
                </a:solidFill>
              </a:rPr>
              <a:t>about: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Doing the cheapest thing 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b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b="1" dirty="0" smtClean="0">
                <a:solidFill>
                  <a:srgbClr val="3077AD"/>
                </a:solidFill>
              </a:rPr>
              <a:t>It </a:t>
            </a:r>
            <a:r>
              <a:rPr lang="en-GB" sz="3200" b="1" u="sng" dirty="0" smtClean="0">
                <a:solidFill>
                  <a:srgbClr val="FF0000"/>
                </a:solidFill>
              </a:rPr>
              <a:t>is</a:t>
            </a:r>
            <a:r>
              <a:rPr lang="en-GB" sz="3200" b="1" dirty="0" smtClean="0">
                <a:solidFill>
                  <a:srgbClr val="3077AD"/>
                </a:solidFill>
              </a:rPr>
              <a:t> about:</a:t>
            </a:r>
          </a:p>
          <a:p>
            <a:pPr marL="0" lvl="0" indent="0" algn="ctr"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Achieving the most with the resources available</a:t>
            </a: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- concept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3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598953" y="-284867"/>
            <a:ext cx="4442203" cy="1681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Where does Value For Money Fit In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945836"/>
              </p:ext>
            </p:extLst>
          </p:nvPr>
        </p:nvGraphicFramePr>
        <p:xfrm>
          <a:off x="457200" y="776377"/>
          <a:ext cx="8928340" cy="5865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12546583"/>
              </p:ext>
            </p:extLst>
          </p:nvPr>
        </p:nvGraphicFramePr>
        <p:xfrm>
          <a:off x="1725283" y="1639018"/>
          <a:ext cx="5969479" cy="357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Explosion 1 10"/>
          <p:cNvSpPr/>
          <p:nvPr/>
        </p:nvSpPr>
        <p:spPr>
          <a:xfrm>
            <a:off x="7481978" y="2017623"/>
            <a:ext cx="1903562" cy="2246317"/>
          </a:xfrm>
          <a:prstGeom prst="irregularSeal1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PD Orientation</a:t>
            </a:r>
            <a:endParaRPr lang="en-US" sz="16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67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Economy</a:t>
            </a:r>
            <a:r>
              <a:rPr lang="en-GB" sz="3200" b="1" dirty="0">
                <a:solidFill>
                  <a:srgbClr val="3077AD"/>
                </a:solidFill>
              </a:rPr>
              <a:t> </a:t>
            </a:r>
            <a:r>
              <a:rPr lang="en-GB" sz="3200" b="1" dirty="0" smtClean="0">
                <a:solidFill>
                  <a:srgbClr val="3077AD"/>
                </a:solidFill>
              </a:rPr>
              <a:t>= Inputs (Cost and Quality of labour, materials, time etc.)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i="1" dirty="0" smtClean="0">
                <a:solidFill>
                  <a:srgbClr val="3077AD"/>
                </a:solidFill>
              </a:rPr>
              <a:t>Economy is the </a:t>
            </a:r>
            <a:r>
              <a:rPr lang="en-GB" sz="3200" i="1" dirty="0">
                <a:solidFill>
                  <a:srgbClr val="3077AD"/>
                </a:solidFill>
              </a:rPr>
              <a:t>purchasing of the right inputs at the right price </a:t>
            </a:r>
            <a:endParaRPr lang="en-GB" sz="32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Measurement= Effectiveness of procurement process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3885175"/>
              </p:ext>
            </p:extLst>
          </p:nvPr>
        </p:nvGraphicFramePr>
        <p:xfrm>
          <a:off x="4267199" y="1448139"/>
          <a:ext cx="4687020" cy="5056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88579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3 ‘E’s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0240770"/>
              </p:ext>
            </p:extLst>
          </p:nvPr>
        </p:nvGraphicFramePr>
        <p:xfrm>
          <a:off x="4626633" y="2574901"/>
          <a:ext cx="3755366" cy="242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90943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>
          <a:xfrm>
            <a:off x="224287" y="1600200"/>
            <a:ext cx="4212565" cy="4973128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dirty="0">
                <a:solidFill>
                  <a:srgbClr val="3077AD"/>
                </a:solidFill>
              </a:rPr>
              <a:t>Efficiency</a:t>
            </a:r>
            <a:r>
              <a:rPr lang="en-GB" sz="1800" dirty="0">
                <a:solidFill>
                  <a:srgbClr val="3077AD"/>
                </a:solidFill>
              </a:rPr>
              <a:t> =  Inputs+ </a:t>
            </a:r>
            <a:r>
              <a:rPr lang="en-GB" sz="1800" dirty="0" smtClean="0">
                <a:solidFill>
                  <a:srgbClr val="3077AD"/>
                </a:solidFill>
              </a:rPr>
              <a:t>Processes (Methodology) </a:t>
            </a:r>
            <a:endParaRPr lang="en-GB" sz="1800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1800" i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18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1800" i="1" dirty="0" smtClean="0">
                <a:solidFill>
                  <a:srgbClr val="3077AD"/>
                </a:solidFill>
              </a:rPr>
              <a:t>Efficiency </a:t>
            </a:r>
            <a:r>
              <a:rPr lang="en-GB" sz="1800" i="1" dirty="0">
                <a:solidFill>
                  <a:srgbClr val="3077AD"/>
                </a:solidFill>
              </a:rPr>
              <a:t>is the quantity (and quality) of outputs generated from the inputs within predetermined cost and time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18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1800" i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1800" i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1800" dirty="0">
                <a:solidFill>
                  <a:srgbClr val="3077AD"/>
                </a:solidFill>
              </a:rPr>
              <a:t>Measurement = Project Methodology+Budget+Logframe Milestones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1800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88579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3 ‘E’s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11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9019366"/>
              </p:ext>
            </p:extLst>
          </p:nvPr>
        </p:nvGraphicFramePr>
        <p:xfrm>
          <a:off x="4436851" y="1448140"/>
          <a:ext cx="4707149" cy="467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33325731"/>
              </p:ext>
            </p:extLst>
          </p:nvPr>
        </p:nvGraphicFramePr>
        <p:xfrm>
          <a:off x="4817851" y="2486522"/>
          <a:ext cx="3945147" cy="260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06073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>
          <a:xfrm>
            <a:off x="224287" y="1600200"/>
            <a:ext cx="4212565" cy="4973128"/>
          </a:xfrm>
        </p:spPr>
        <p:txBody>
          <a:bodyPr>
            <a:normAutofit/>
          </a:bodyPr>
          <a:lstStyle/>
          <a:p>
            <a:pPr marL="0" lvl="0" indent="0" algn="ctr">
              <a:buNone/>
              <a:defRPr/>
            </a:pPr>
            <a:r>
              <a:rPr lang="en-GB" sz="2400" dirty="0">
                <a:solidFill>
                  <a:srgbClr val="3077AD"/>
                </a:solidFill>
              </a:rPr>
              <a:t>Effectiveness</a:t>
            </a:r>
            <a:r>
              <a:rPr lang="en-GB" dirty="0">
                <a:solidFill>
                  <a:srgbClr val="3077AD"/>
                </a:solidFill>
              </a:rPr>
              <a:t> = Inputs+processes+outputs ≥ Desired Impact</a:t>
            </a:r>
          </a:p>
          <a:p>
            <a:pPr marL="0" lvl="0" indent="0" algn="ctr">
              <a:buNone/>
              <a:defRPr/>
            </a:pPr>
            <a:endParaRPr lang="en-GB" dirty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i="1" dirty="0">
                <a:solidFill>
                  <a:srgbClr val="3077AD"/>
                </a:solidFill>
              </a:rPr>
              <a:t>Effectiveness is the achievement or exceeding of desired impact by achieving desired outcome how well the outputs contribute to desired outcomes</a:t>
            </a:r>
          </a:p>
          <a:p>
            <a:pPr marL="0" lvl="0" indent="0" algn="ctr">
              <a:buNone/>
              <a:defRPr/>
            </a:pPr>
            <a:endParaRPr lang="en-GB" dirty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dirty="0">
                <a:solidFill>
                  <a:srgbClr val="3077AD"/>
                </a:solidFill>
              </a:rPr>
              <a:t>Measurement = Project </a:t>
            </a:r>
            <a:r>
              <a:rPr lang="en-GB" dirty="0" err="1">
                <a:solidFill>
                  <a:srgbClr val="3077AD"/>
                </a:solidFill>
              </a:rPr>
              <a:t>Logframe</a:t>
            </a:r>
            <a:r>
              <a:rPr lang="en-GB" dirty="0">
                <a:solidFill>
                  <a:srgbClr val="3077AD"/>
                </a:solidFill>
              </a:rPr>
              <a:t>+ FONERWA </a:t>
            </a:r>
            <a:r>
              <a:rPr lang="en-GB" dirty="0" err="1">
                <a:solidFill>
                  <a:srgbClr val="3077AD"/>
                </a:solidFill>
              </a:rPr>
              <a:t>Logframe</a:t>
            </a:r>
            <a:r>
              <a:rPr lang="en-GB" dirty="0">
                <a:solidFill>
                  <a:srgbClr val="3077AD"/>
                </a:solidFill>
              </a:rPr>
              <a:t> targets impact ,  outcomes and milestones achieved</a:t>
            </a:r>
            <a:endParaRPr lang="en-US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1800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5588579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3 ‘E’s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11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0064857"/>
              </p:ext>
            </p:extLst>
          </p:nvPr>
        </p:nvGraphicFramePr>
        <p:xfrm>
          <a:off x="4436851" y="1448140"/>
          <a:ext cx="4707149" cy="467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619882718"/>
              </p:ext>
            </p:extLst>
          </p:nvPr>
        </p:nvGraphicFramePr>
        <p:xfrm>
          <a:off x="4817851" y="2486522"/>
          <a:ext cx="3945147" cy="260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31167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600361"/>
            <a:ext cx="9144000" cy="1257639"/>
          </a:xfrm>
          <a:prstGeom prst="rect">
            <a:avLst/>
          </a:prstGeom>
        </p:spPr>
      </p:pic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5275" y="1765300"/>
            <a:ext cx="8781691" cy="480802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Economy</a:t>
            </a:r>
            <a:r>
              <a:rPr lang="en-GB" sz="3200" b="1" dirty="0">
                <a:solidFill>
                  <a:srgbClr val="3077AD"/>
                </a:solidFill>
              </a:rPr>
              <a:t> </a:t>
            </a:r>
            <a:r>
              <a:rPr lang="en-GB" sz="3200" b="1" dirty="0" smtClean="0">
                <a:solidFill>
                  <a:srgbClr val="3077AD"/>
                </a:solidFill>
              </a:rPr>
              <a:t>= Inputs (Cost and Quality of labour, materials, time etc.)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i="1" dirty="0" smtClean="0">
                <a:solidFill>
                  <a:srgbClr val="3077AD"/>
                </a:solidFill>
              </a:rPr>
              <a:t>Economy is the </a:t>
            </a:r>
            <a:r>
              <a:rPr lang="en-GB" sz="3200" i="1" dirty="0">
                <a:solidFill>
                  <a:srgbClr val="3077AD"/>
                </a:solidFill>
              </a:rPr>
              <a:t>purchasing of the right inputs at the right price </a:t>
            </a:r>
            <a:endParaRPr lang="en-GB" sz="32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Measurement= Effectiveness of procurement process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Efficiency</a:t>
            </a:r>
            <a:r>
              <a:rPr lang="en-GB" sz="3200" b="1" dirty="0" smtClean="0">
                <a:solidFill>
                  <a:srgbClr val="3077AD"/>
                </a:solidFill>
              </a:rPr>
              <a:t> =  Inputs+ Processes 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i="1" dirty="0" smtClean="0">
                <a:solidFill>
                  <a:srgbClr val="3077AD"/>
                </a:solidFill>
              </a:rPr>
              <a:t>Efficiency is the </a:t>
            </a:r>
            <a:r>
              <a:rPr lang="en-GB" sz="3200" i="1" dirty="0">
                <a:solidFill>
                  <a:srgbClr val="3077AD"/>
                </a:solidFill>
              </a:rPr>
              <a:t>quantity (and quality) of outputs generated from the </a:t>
            </a:r>
            <a:r>
              <a:rPr lang="en-GB" sz="3200" i="1" dirty="0" smtClean="0">
                <a:solidFill>
                  <a:srgbClr val="3077AD"/>
                </a:solidFill>
              </a:rPr>
              <a:t>inputs within predetermined cost and time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i="1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3200" dirty="0" smtClean="0">
                <a:solidFill>
                  <a:srgbClr val="3077AD"/>
                </a:solidFill>
              </a:rPr>
              <a:t>Measurement = Project Methodology+Budget+Logframe Milestones</a:t>
            </a:r>
          </a:p>
          <a:p>
            <a:pPr marL="0" indent="0" algn="ctr">
              <a:buFont typeface="Arial" charset="0"/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sz="3300" b="1" dirty="0" smtClean="0">
                <a:solidFill>
                  <a:srgbClr val="3077AD"/>
                </a:solidFill>
              </a:rPr>
              <a:t>Effectiveness</a:t>
            </a:r>
            <a:r>
              <a:rPr lang="en-GB" sz="3200" b="1" dirty="0">
                <a:solidFill>
                  <a:srgbClr val="3077AD"/>
                </a:solidFill>
              </a:rPr>
              <a:t> </a:t>
            </a:r>
            <a:r>
              <a:rPr lang="en-GB" sz="3200" b="1" dirty="0" smtClean="0">
                <a:solidFill>
                  <a:srgbClr val="3077AD"/>
                </a:solidFill>
              </a:rPr>
              <a:t>= Inputs+processes+outputs ≥ Desired Impact</a:t>
            </a:r>
          </a:p>
          <a:p>
            <a:pPr marL="0" lvl="0" indent="0" algn="ctr">
              <a:buNone/>
              <a:defRPr/>
            </a:pPr>
            <a:endParaRPr lang="en-GB" sz="3200" dirty="0" smtClean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sz="3200" i="1" dirty="0" smtClean="0">
                <a:solidFill>
                  <a:srgbClr val="3077AD"/>
                </a:solidFill>
              </a:rPr>
              <a:t>Effectiveness is the achievement or exceeding of desired impact by achieving desired outcome how </a:t>
            </a:r>
            <a:r>
              <a:rPr lang="en-GB" sz="3200" i="1" dirty="0">
                <a:solidFill>
                  <a:srgbClr val="3077AD"/>
                </a:solidFill>
              </a:rPr>
              <a:t>well the outputs contribute to desired </a:t>
            </a:r>
            <a:r>
              <a:rPr lang="en-GB" sz="3200" i="1" dirty="0" smtClean="0">
                <a:solidFill>
                  <a:srgbClr val="3077AD"/>
                </a:solidFill>
              </a:rPr>
              <a:t>outcomes</a:t>
            </a:r>
          </a:p>
          <a:p>
            <a:pPr marL="0" lvl="0" indent="0" algn="ctr">
              <a:buNone/>
              <a:defRPr/>
            </a:pPr>
            <a:endParaRPr lang="en-GB" sz="3200" b="1" dirty="0" smtClean="0">
              <a:solidFill>
                <a:srgbClr val="3077AD"/>
              </a:solidFill>
            </a:endParaRPr>
          </a:p>
          <a:p>
            <a:pPr marL="0" lvl="0" indent="0" algn="ctr">
              <a:buNone/>
              <a:defRPr/>
            </a:pPr>
            <a:r>
              <a:rPr lang="en-GB" sz="3200" b="1" dirty="0" smtClean="0">
                <a:solidFill>
                  <a:srgbClr val="3077AD"/>
                </a:solidFill>
              </a:rPr>
              <a:t>Measurement = Project </a:t>
            </a:r>
            <a:r>
              <a:rPr lang="en-GB" sz="3200" b="1" dirty="0" err="1" smtClean="0">
                <a:solidFill>
                  <a:srgbClr val="3077AD"/>
                </a:solidFill>
              </a:rPr>
              <a:t>Logframe</a:t>
            </a:r>
            <a:r>
              <a:rPr lang="en-GB" sz="3200" b="1" dirty="0" smtClean="0">
                <a:solidFill>
                  <a:srgbClr val="3077AD"/>
                </a:solidFill>
              </a:rPr>
              <a:t>+ FONERWA </a:t>
            </a:r>
            <a:r>
              <a:rPr lang="en-GB" sz="3200" b="1" dirty="0" err="1" smtClean="0">
                <a:solidFill>
                  <a:srgbClr val="3077AD"/>
                </a:solidFill>
              </a:rPr>
              <a:t>Logframe</a:t>
            </a:r>
            <a:r>
              <a:rPr lang="en-GB" sz="3200" b="1" dirty="0" smtClean="0">
                <a:solidFill>
                  <a:srgbClr val="3077AD"/>
                </a:solidFill>
              </a:rPr>
              <a:t> targets impact ,  outcomes and milestones achieved</a:t>
            </a:r>
            <a:endParaRPr lang="en-US" sz="3200" b="1" dirty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dirty="0" smtClean="0">
              <a:solidFill>
                <a:srgbClr val="3077AD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b="1" dirty="0" smtClean="0">
              <a:solidFill>
                <a:srgbClr val="3077AD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27617" y="257782"/>
            <a:ext cx="4442203" cy="1190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077AD"/>
                </a:solidFill>
                <a:latin typeface="Arial"/>
                <a:ea typeface="+mj-ea"/>
                <a:cs typeface="Arial"/>
              </a:rPr>
              <a:t>Value for Money – The 3 ‘E’s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3077A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850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theme/theme1.xml><?xml version="1.0" encoding="utf-8"?>
<a:theme xmlns:a="http://schemas.openxmlformats.org/drawingml/2006/main" name="fonerwa_ppt_1">
  <a:themeElements>
    <a:clrScheme name="Custom 4">
      <a:dk1>
        <a:srgbClr val="222222"/>
      </a:dk1>
      <a:lt1>
        <a:sysClr val="window" lastClr="FFFFFF"/>
      </a:lt1>
      <a:dk2>
        <a:srgbClr val="3B3B3B"/>
      </a:dk2>
      <a:lt2>
        <a:srgbClr val="D4D2D0"/>
      </a:lt2>
      <a:accent1>
        <a:srgbClr val="1982C8"/>
      </a:accent1>
      <a:accent2>
        <a:srgbClr val="12669F"/>
      </a:accent2>
      <a:accent3>
        <a:srgbClr val="115F94"/>
      </a:accent3>
      <a:accent4>
        <a:srgbClr val="0E5382"/>
      </a:accent4>
      <a:accent5>
        <a:srgbClr val="FBD752"/>
      </a:accent5>
      <a:accent6>
        <a:srgbClr val="C8A53B"/>
      </a:accent6>
      <a:hlink>
        <a:srgbClr val="9D8333"/>
      </a:hlink>
      <a:folHlink>
        <a:srgbClr val="83712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fonerwa_ppt_1</Template>
  <TotalTime>900</TotalTime>
  <Words>582</Words>
  <Application>Microsoft Macintosh PowerPoint</Application>
  <PresentationFormat>On-screen Show (4:3)</PresentationFormat>
  <Paragraphs>116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fonerwa_ppt_1</vt:lpstr>
      <vt:lpstr>Value for Money  </vt:lpstr>
      <vt:lpstr>MAKING EVERY RWF COUNT</vt:lpstr>
      <vt:lpstr>“The optimal use of resources to achieve the intended outcomes”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Patrick</cp:lastModifiedBy>
  <cp:revision>58</cp:revision>
  <dcterms:created xsi:type="dcterms:W3CDTF">2013-03-03T22:46:54Z</dcterms:created>
  <dcterms:modified xsi:type="dcterms:W3CDTF">2016-11-29T06:55:21Z</dcterms:modified>
</cp:coreProperties>
</file>